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58" r:id="rId8"/>
    <p:sldId id="266" r:id="rId9"/>
    <p:sldId id="267" r:id="rId10"/>
    <p:sldId id="265" r:id="rId11"/>
    <p:sldId id="268" r:id="rId12"/>
    <p:sldId id="269" r:id="rId13"/>
  </p:sldIdLst>
  <p:sldSz cx="12192000" cy="6858000"/>
  <p:notesSz cx="6794500" cy="9906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Hoja_de_c_lculo_de_Microsoft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es-EC" sz="2000" dirty="0"/>
              <a:t>POSICIONAMIENTO</a:t>
            </a:r>
            <a:r>
              <a:rPr lang="es-EC" sz="2000" baseline="0" dirty="0"/>
              <a:t> EN MEDIOS</a:t>
            </a:r>
            <a:endParaRPr lang="es-EC" sz="2000" dirty="0"/>
          </a:p>
        </c:rich>
      </c:tx>
      <c:layout>
        <c:manualLayout>
          <c:xMode val="edge"/>
          <c:yMode val="edge"/>
          <c:x val="0.23809062471754577"/>
          <c:y val="0"/>
        </c:manualLayout>
      </c:layout>
      <c:overlay val="0"/>
      <c:spPr>
        <a:noFill/>
        <a:ln>
          <a:noFill/>
        </a:ln>
        <a:effectLst/>
      </c:spPr>
    </c:title>
    <c:autoTitleDeleted val="0"/>
    <c:plotArea>
      <c:layout/>
      <c:barChart>
        <c:barDir val="col"/>
        <c:grouping val="clustered"/>
        <c:varyColors val="0"/>
        <c:ser>
          <c:idx val="0"/>
          <c:order val="0"/>
          <c:tx>
            <c:strRef>
              <c:f>'Rendición de cuentas'!$B$31</c:f>
              <c:strCache>
                <c:ptCount val="1"/>
                <c:pt idx="0">
                  <c:v>Positivas</c:v>
                </c:pt>
              </c:strCache>
            </c:strRef>
          </c:tx>
          <c:spPr>
            <a:solidFill>
              <a:schemeClr val="accent1"/>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s-EC"/>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'Rendición de cuentas'!$A$32:$A$34</c:f>
              <c:strCache>
                <c:ptCount val="3"/>
                <c:pt idx="0">
                  <c:v>Gobernador</c:v>
                </c:pt>
                <c:pt idx="1">
                  <c:v>Ejecutivo</c:v>
                </c:pt>
                <c:pt idx="2">
                  <c:v>Global</c:v>
                </c:pt>
              </c:strCache>
            </c:strRef>
          </c:cat>
          <c:val>
            <c:numRef>
              <c:f>'Rendición de cuentas'!$B$32:$B$34</c:f>
              <c:numCache>
                <c:formatCode>General</c:formatCode>
                <c:ptCount val="3"/>
                <c:pt idx="0">
                  <c:v>212</c:v>
                </c:pt>
                <c:pt idx="1">
                  <c:v>291</c:v>
                </c:pt>
                <c:pt idx="2">
                  <c:v>503</c:v>
                </c:pt>
              </c:numCache>
            </c:numRef>
          </c:val>
          <c:extLst xmlns:c16r2="http://schemas.microsoft.com/office/drawing/2015/06/chart">
            <c:ext xmlns:c16="http://schemas.microsoft.com/office/drawing/2014/chart" uri="{C3380CC4-5D6E-409C-BE32-E72D297353CC}">
              <c16:uniqueId val="{00000000-2D5F-47E2-A614-E756887E2BAF}"/>
            </c:ext>
          </c:extLst>
        </c:ser>
        <c:ser>
          <c:idx val="1"/>
          <c:order val="1"/>
          <c:tx>
            <c:strRef>
              <c:f>'Rendición de cuentas'!$C$31</c:f>
              <c:strCache>
                <c:ptCount val="1"/>
                <c:pt idx="0">
                  <c:v>Negativas</c:v>
                </c:pt>
              </c:strCache>
            </c:strRef>
          </c:tx>
          <c:spPr>
            <a:solidFill>
              <a:schemeClr val="accent2"/>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s-EC"/>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'Rendición de cuentas'!$A$32:$A$34</c:f>
              <c:strCache>
                <c:ptCount val="3"/>
                <c:pt idx="0">
                  <c:v>Gobernador</c:v>
                </c:pt>
                <c:pt idx="1">
                  <c:v>Ejecutivo</c:v>
                </c:pt>
                <c:pt idx="2">
                  <c:v>Global</c:v>
                </c:pt>
              </c:strCache>
            </c:strRef>
          </c:cat>
          <c:val>
            <c:numRef>
              <c:f>'Rendición de cuentas'!$C$32:$C$34</c:f>
              <c:numCache>
                <c:formatCode>General</c:formatCode>
                <c:ptCount val="3"/>
                <c:pt idx="0">
                  <c:v>7</c:v>
                </c:pt>
                <c:pt idx="1">
                  <c:v>243</c:v>
                </c:pt>
                <c:pt idx="2">
                  <c:v>250</c:v>
                </c:pt>
              </c:numCache>
            </c:numRef>
          </c:val>
          <c:extLst xmlns:c16r2="http://schemas.microsoft.com/office/drawing/2015/06/chart">
            <c:ext xmlns:c16="http://schemas.microsoft.com/office/drawing/2014/chart" uri="{C3380CC4-5D6E-409C-BE32-E72D297353CC}">
              <c16:uniqueId val="{00000001-2D5F-47E2-A614-E756887E2BAF}"/>
            </c:ext>
          </c:extLst>
        </c:ser>
        <c:dLbls>
          <c:dLblPos val="outEnd"/>
          <c:showLegendKey val="0"/>
          <c:showVal val="1"/>
          <c:showCatName val="0"/>
          <c:showSerName val="0"/>
          <c:showPercent val="0"/>
          <c:showBubbleSize val="0"/>
        </c:dLbls>
        <c:gapWidth val="444"/>
        <c:overlap val="-90"/>
        <c:axId val="117850880"/>
        <c:axId val="117852416"/>
      </c:barChart>
      <c:catAx>
        <c:axId val="11785088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1" i="0" u="none" strike="noStrike" kern="1200" cap="all" spc="120" normalizeH="0" baseline="0">
                <a:solidFill>
                  <a:schemeClr val="tx1">
                    <a:lumMod val="65000"/>
                    <a:lumOff val="35000"/>
                  </a:schemeClr>
                </a:solidFill>
                <a:latin typeface="+mn-lt"/>
                <a:ea typeface="+mn-ea"/>
                <a:cs typeface="+mn-cs"/>
              </a:defRPr>
            </a:pPr>
            <a:endParaRPr lang="es-EC"/>
          </a:p>
        </c:txPr>
        <c:crossAx val="117852416"/>
        <c:crosses val="autoZero"/>
        <c:auto val="1"/>
        <c:lblAlgn val="ctr"/>
        <c:lblOffset val="100"/>
        <c:noMultiLvlLbl val="0"/>
      </c:catAx>
      <c:valAx>
        <c:axId val="117852416"/>
        <c:scaling>
          <c:orientation val="minMax"/>
        </c:scaling>
        <c:delete val="1"/>
        <c:axPos val="l"/>
        <c:numFmt formatCode="General" sourceLinked="1"/>
        <c:majorTickMark val="none"/>
        <c:minorTickMark val="none"/>
        <c:tickLblPos val="nextTo"/>
        <c:crossAx val="117850880"/>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s-EC"/>
        </a:p>
      </c:txPr>
    </c:legend>
    <c:plotVisOnly val="1"/>
    <c:dispBlanksAs val="gap"/>
    <c:showDLblsOverMax val="0"/>
  </c:chart>
  <c:spPr>
    <a:noFill/>
    <a:ln>
      <a:noFill/>
    </a:ln>
    <a:effectLst/>
  </c:spPr>
  <c:txPr>
    <a:bodyPr/>
    <a:lstStyle/>
    <a:p>
      <a:pPr>
        <a:defRPr/>
      </a:pPr>
      <a:endParaRPr lang="es-EC"/>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12864A-8C7D-4959-9B33-9B436055C8B1}" type="doc">
      <dgm:prSet loTypeId="urn:microsoft.com/office/officeart/2005/8/layout/default" loCatId="list" qsTypeId="urn:microsoft.com/office/officeart/2005/8/quickstyle/simple1" qsCatId="simple" csTypeId="urn:microsoft.com/office/officeart/2005/8/colors/accent3_3" csCatId="accent3" phldr="1"/>
      <dgm:spPr/>
      <dgm:t>
        <a:bodyPr/>
        <a:lstStyle/>
        <a:p>
          <a:endParaRPr lang="es-EC"/>
        </a:p>
      </dgm:t>
    </dgm:pt>
    <dgm:pt modelId="{4B9ABD8D-618C-43C2-8002-3A66665FABAB}">
      <dgm:prSet phldrT="[Texto]"/>
      <dgm:spPr>
        <a:solidFill>
          <a:schemeClr val="tx1">
            <a:lumMod val="65000"/>
            <a:lumOff val="35000"/>
          </a:schemeClr>
        </a:solidFill>
      </dgm:spPr>
      <dgm:t>
        <a:bodyPr/>
        <a:lstStyle/>
        <a:p>
          <a:pPr algn="ctr"/>
          <a:r>
            <a:rPr lang="es-EC" b="1" dirty="0"/>
            <a:t>MISIÓN</a:t>
          </a:r>
        </a:p>
        <a:p>
          <a:pPr algn="just"/>
          <a:r>
            <a:rPr lang="es-EC" dirty="0"/>
            <a:t>Ser el ente direccionado y orientados de la política del Gobierno Nacional en la provincia, de los planes y proyectos promovidos por el Ministerio del Interior a nivel provincial, a través de una gestión eficiente, eficaz, efectiva, transparente y pública, para el fortalecimiento de la gobernabilidad y seguridad interna para el buen vivir.</a:t>
          </a:r>
        </a:p>
      </dgm:t>
    </dgm:pt>
    <dgm:pt modelId="{78278897-BCF8-4706-AC2F-84A50331EF3A}" type="parTrans" cxnId="{ED2EDC94-EA30-4246-8B74-BA540DB9383E}">
      <dgm:prSet/>
      <dgm:spPr/>
      <dgm:t>
        <a:bodyPr/>
        <a:lstStyle/>
        <a:p>
          <a:endParaRPr lang="es-EC"/>
        </a:p>
      </dgm:t>
    </dgm:pt>
    <dgm:pt modelId="{5AA160C4-F3E4-4E55-8501-680C04BA738F}" type="sibTrans" cxnId="{ED2EDC94-EA30-4246-8B74-BA540DB9383E}">
      <dgm:prSet/>
      <dgm:spPr/>
      <dgm:t>
        <a:bodyPr/>
        <a:lstStyle/>
        <a:p>
          <a:endParaRPr lang="es-EC"/>
        </a:p>
      </dgm:t>
    </dgm:pt>
    <dgm:pt modelId="{EB4E3E79-24BD-4AD0-98AC-2D42278D7D57}">
      <dgm:prSet phldrT="[Texto]"/>
      <dgm:spPr>
        <a:solidFill>
          <a:schemeClr val="bg2">
            <a:lumMod val="50000"/>
          </a:schemeClr>
        </a:solidFill>
      </dgm:spPr>
      <dgm:t>
        <a:bodyPr/>
        <a:lstStyle/>
        <a:p>
          <a:pPr algn="ctr"/>
          <a:r>
            <a:rPr lang="es-EC" b="1" dirty="0"/>
            <a:t>VISIÓN</a:t>
          </a:r>
        </a:p>
        <a:p>
          <a:pPr algn="just"/>
          <a:r>
            <a:rPr lang="es-EC" dirty="0"/>
            <a:t>La Gobernación de Manabí será a mediano plazo una institución de sólido prestigio, confianza y credibilidad, por su gestión transparente, por la calidad y calidez de sus servicios; y por su efectiva contribución a preservación de la gobernabilidad, la paz social, el orden y la seguridad interna en la provincia, coadyuvando al buen vivir.</a:t>
          </a:r>
        </a:p>
      </dgm:t>
    </dgm:pt>
    <dgm:pt modelId="{9A1A5B71-131D-463A-BAC6-F3CC8FBB1F94}" type="parTrans" cxnId="{DBA9D4ED-B1EB-4D60-8907-071470F5A042}">
      <dgm:prSet/>
      <dgm:spPr/>
      <dgm:t>
        <a:bodyPr/>
        <a:lstStyle/>
        <a:p>
          <a:endParaRPr lang="es-EC"/>
        </a:p>
      </dgm:t>
    </dgm:pt>
    <dgm:pt modelId="{9D4E1B35-A548-4F3B-A876-697BF36B46E1}" type="sibTrans" cxnId="{DBA9D4ED-B1EB-4D60-8907-071470F5A042}">
      <dgm:prSet/>
      <dgm:spPr/>
      <dgm:t>
        <a:bodyPr/>
        <a:lstStyle/>
        <a:p>
          <a:endParaRPr lang="es-EC"/>
        </a:p>
      </dgm:t>
    </dgm:pt>
    <dgm:pt modelId="{AD192C05-3AE2-4C5D-89F3-D242C4E81064}" type="pres">
      <dgm:prSet presAssocID="{CB12864A-8C7D-4959-9B33-9B436055C8B1}" presName="diagram" presStyleCnt="0">
        <dgm:presLayoutVars>
          <dgm:dir/>
          <dgm:resizeHandles val="exact"/>
        </dgm:presLayoutVars>
      </dgm:prSet>
      <dgm:spPr/>
      <dgm:t>
        <a:bodyPr/>
        <a:lstStyle/>
        <a:p>
          <a:endParaRPr lang="es-EC"/>
        </a:p>
      </dgm:t>
    </dgm:pt>
    <dgm:pt modelId="{88E86F57-515C-4613-A172-3050A1658C87}" type="pres">
      <dgm:prSet presAssocID="{4B9ABD8D-618C-43C2-8002-3A66665FABAB}" presName="node" presStyleLbl="node1" presStyleIdx="0" presStyleCnt="2" custLinFactNeighborX="-26" custLinFactNeighborY="-2059">
        <dgm:presLayoutVars>
          <dgm:bulletEnabled val="1"/>
        </dgm:presLayoutVars>
      </dgm:prSet>
      <dgm:spPr/>
      <dgm:t>
        <a:bodyPr/>
        <a:lstStyle/>
        <a:p>
          <a:endParaRPr lang="es-EC"/>
        </a:p>
      </dgm:t>
    </dgm:pt>
    <dgm:pt modelId="{4B70AC97-93EF-48AD-B62F-CAAFBBDC7C19}" type="pres">
      <dgm:prSet presAssocID="{5AA160C4-F3E4-4E55-8501-680C04BA738F}" presName="sibTrans" presStyleCnt="0"/>
      <dgm:spPr/>
    </dgm:pt>
    <dgm:pt modelId="{5ABAD9E1-D58F-4DE1-866B-6ED58FBA523C}" type="pres">
      <dgm:prSet presAssocID="{EB4E3E79-24BD-4AD0-98AC-2D42278D7D57}" presName="node" presStyleLbl="node1" presStyleIdx="1" presStyleCnt="2" custLinFactNeighborX="26" custLinFactNeighborY="-325">
        <dgm:presLayoutVars>
          <dgm:bulletEnabled val="1"/>
        </dgm:presLayoutVars>
      </dgm:prSet>
      <dgm:spPr/>
      <dgm:t>
        <a:bodyPr/>
        <a:lstStyle/>
        <a:p>
          <a:endParaRPr lang="es-EC"/>
        </a:p>
      </dgm:t>
    </dgm:pt>
  </dgm:ptLst>
  <dgm:cxnLst>
    <dgm:cxn modelId="{C75CDB72-8356-4698-9CCD-2A232B110463}" type="presOf" srcId="{4B9ABD8D-618C-43C2-8002-3A66665FABAB}" destId="{88E86F57-515C-4613-A172-3050A1658C87}" srcOrd="0" destOrd="0" presId="urn:microsoft.com/office/officeart/2005/8/layout/default"/>
    <dgm:cxn modelId="{D8C06F5C-3645-4DB9-8B67-F9021A69C35A}" type="presOf" srcId="{CB12864A-8C7D-4959-9B33-9B436055C8B1}" destId="{AD192C05-3AE2-4C5D-89F3-D242C4E81064}" srcOrd="0" destOrd="0" presId="urn:microsoft.com/office/officeart/2005/8/layout/default"/>
    <dgm:cxn modelId="{DBA9D4ED-B1EB-4D60-8907-071470F5A042}" srcId="{CB12864A-8C7D-4959-9B33-9B436055C8B1}" destId="{EB4E3E79-24BD-4AD0-98AC-2D42278D7D57}" srcOrd="1" destOrd="0" parTransId="{9A1A5B71-131D-463A-BAC6-F3CC8FBB1F94}" sibTransId="{9D4E1B35-A548-4F3B-A876-697BF36B46E1}"/>
    <dgm:cxn modelId="{ED2EDC94-EA30-4246-8B74-BA540DB9383E}" srcId="{CB12864A-8C7D-4959-9B33-9B436055C8B1}" destId="{4B9ABD8D-618C-43C2-8002-3A66665FABAB}" srcOrd="0" destOrd="0" parTransId="{78278897-BCF8-4706-AC2F-84A50331EF3A}" sibTransId="{5AA160C4-F3E4-4E55-8501-680C04BA738F}"/>
    <dgm:cxn modelId="{CAED90A8-E9AF-4A90-A60D-A32D35F59D28}" type="presOf" srcId="{EB4E3E79-24BD-4AD0-98AC-2D42278D7D57}" destId="{5ABAD9E1-D58F-4DE1-866B-6ED58FBA523C}" srcOrd="0" destOrd="0" presId="urn:microsoft.com/office/officeart/2005/8/layout/default"/>
    <dgm:cxn modelId="{AFA0046C-14E8-4835-BA54-5B6732DAD8B7}" type="presParOf" srcId="{AD192C05-3AE2-4C5D-89F3-D242C4E81064}" destId="{88E86F57-515C-4613-A172-3050A1658C87}" srcOrd="0" destOrd="0" presId="urn:microsoft.com/office/officeart/2005/8/layout/default"/>
    <dgm:cxn modelId="{9E0A3500-3447-4698-B2BC-00BA1C439902}" type="presParOf" srcId="{AD192C05-3AE2-4C5D-89F3-D242C4E81064}" destId="{4B70AC97-93EF-48AD-B62F-CAAFBBDC7C19}" srcOrd="1" destOrd="0" presId="urn:microsoft.com/office/officeart/2005/8/layout/default"/>
    <dgm:cxn modelId="{8268AABD-DE09-48C8-8ED3-933D02D250CE}" type="presParOf" srcId="{AD192C05-3AE2-4C5D-89F3-D242C4E81064}" destId="{5ABAD9E1-D58F-4DE1-866B-6ED58FBA523C}" srcOrd="2"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1378656-DF7F-46B1-BEAC-47971DAB706D}" type="doc">
      <dgm:prSet loTypeId="urn:microsoft.com/office/officeart/2005/8/layout/cycle3" loCatId="cycle" qsTypeId="urn:microsoft.com/office/officeart/2005/8/quickstyle/simple1" qsCatId="simple" csTypeId="urn:microsoft.com/office/officeart/2005/8/colors/accent0_2" csCatId="mainScheme" phldr="1"/>
      <dgm:spPr/>
      <dgm:t>
        <a:bodyPr/>
        <a:lstStyle/>
        <a:p>
          <a:endParaRPr lang="es-EC"/>
        </a:p>
      </dgm:t>
    </dgm:pt>
    <dgm:pt modelId="{C2AE7FA2-1796-4FCE-943E-C19F74051703}">
      <dgm:prSet phldrT="[Texto]" custT="1"/>
      <dgm:spPr/>
      <dgm:t>
        <a:bodyPr/>
        <a:lstStyle/>
        <a:p>
          <a:r>
            <a:rPr lang="es-EC" sz="1800" b="1" dirty="0">
              <a:latin typeface="Century Gothic" panose="020B0502020202020204" pitchFamily="34" charset="0"/>
            </a:rPr>
            <a:t>Nombramientos permanentes 73</a:t>
          </a:r>
        </a:p>
      </dgm:t>
    </dgm:pt>
    <dgm:pt modelId="{8B3ABDF9-C212-4005-B23A-D2D5150E4EC8}" type="parTrans" cxnId="{021AF4B9-53AC-4FE3-9324-1F25588836A7}">
      <dgm:prSet/>
      <dgm:spPr/>
      <dgm:t>
        <a:bodyPr/>
        <a:lstStyle/>
        <a:p>
          <a:endParaRPr lang="es-EC"/>
        </a:p>
      </dgm:t>
    </dgm:pt>
    <dgm:pt modelId="{02F96C1B-6016-477F-87E1-40581E4595AF}" type="sibTrans" cxnId="{021AF4B9-53AC-4FE3-9324-1F25588836A7}">
      <dgm:prSet/>
      <dgm:spPr/>
      <dgm:t>
        <a:bodyPr/>
        <a:lstStyle/>
        <a:p>
          <a:endParaRPr lang="es-EC"/>
        </a:p>
      </dgm:t>
    </dgm:pt>
    <dgm:pt modelId="{D05F3A38-B2C0-4BE3-ADA0-01D36223E192}">
      <dgm:prSet phldrT="[Texto]" custT="1"/>
      <dgm:spPr/>
      <dgm:t>
        <a:bodyPr/>
        <a:lstStyle/>
        <a:p>
          <a:pPr marL="0" lvl="0" indent="0" algn="ctr" defTabSz="800100">
            <a:lnSpc>
              <a:spcPct val="90000"/>
            </a:lnSpc>
            <a:spcBef>
              <a:spcPct val="0"/>
            </a:spcBef>
            <a:spcAft>
              <a:spcPct val="35000"/>
            </a:spcAft>
            <a:buNone/>
          </a:pPr>
          <a:r>
            <a:rPr lang="es-EC" sz="1800" b="1" kern="1200" dirty="0">
              <a:solidFill>
                <a:srgbClr val="44546A">
                  <a:hueOff val="0"/>
                  <a:satOff val="0"/>
                  <a:lumOff val="0"/>
                  <a:alphaOff val="0"/>
                </a:srgbClr>
              </a:solidFill>
              <a:latin typeface="Century Gothic" panose="020B0502020202020204" pitchFamily="34" charset="0"/>
              <a:ea typeface="+mn-ea"/>
              <a:cs typeface="+mn-cs"/>
            </a:rPr>
            <a:t>Nombramientos Provisionales 10</a:t>
          </a:r>
        </a:p>
      </dgm:t>
    </dgm:pt>
    <dgm:pt modelId="{65E62ACB-E51E-438C-8665-360F79B5AFF3}" type="parTrans" cxnId="{D362854E-D564-4F55-9296-CF47A773E8BE}">
      <dgm:prSet/>
      <dgm:spPr/>
      <dgm:t>
        <a:bodyPr/>
        <a:lstStyle/>
        <a:p>
          <a:endParaRPr lang="es-EC"/>
        </a:p>
      </dgm:t>
    </dgm:pt>
    <dgm:pt modelId="{C4D6A10C-48F0-49CF-A6A5-233A2D00E66A}" type="sibTrans" cxnId="{D362854E-D564-4F55-9296-CF47A773E8BE}">
      <dgm:prSet/>
      <dgm:spPr/>
      <dgm:t>
        <a:bodyPr/>
        <a:lstStyle/>
        <a:p>
          <a:endParaRPr lang="es-EC"/>
        </a:p>
      </dgm:t>
    </dgm:pt>
    <dgm:pt modelId="{16FB6D31-7E53-431A-9BD0-00BE9FD58AF9}">
      <dgm:prSet phldrT="[Texto]" custT="1"/>
      <dgm:spPr/>
      <dgm:t>
        <a:bodyPr/>
        <a:lstStyle/>
        <a:p>
          <a:pPr marL="0" lvl="0" indent="0" algn="ctr" defTabSz="800100">
            <a:lnSpc>
              <a:spcPct val="90000"/>
            </a:lnSpc>
            <a:spcBef>
              <a:spcPct val="0"/>
            </a:spcBef>
            <a:spcAft>
              <a:spcPct val="35000"/>
            </a:spcAft>
            <a:buNone/>
          </a:pPr>
          <a:r>
            <a:rPr lang="es-EC" sz="1800" b="1" kern="1200" dirty="0">
              <a:solidFill>
                <a:srgbClr val="44546A">
                  <a:hueOff val="0"/>
                  <a:satOff val="0"/>
                  <a:lumOff val="0"/>
                  <a:alphaOff val="0"/>
                </a:srgbClr>
              </a:solidFill>
              <a:latin typeface="Century Gothic" panose="020B0502020202020204" pitchFamily="34" charset="0"/>
              <a:ea typeface="+mn-ea"/>
              <a:cs typeface="+mn-cs"/>
            </a:rPr>
            <a:t>Nombramiento de libre remoción 75</a:t>
          </a:r>
        </a:p>
      </dgm:t>
    </dgm:pt>
    <dgm:pt modelId="{9D0C45EA-9FF5-402A-87B6-CBECB1BCE7DD}" type="parTrans" cxnId="{BE65FC7B-26AB-4D38-AC08-8C2F817E6240}">
      <dgm:prSet/>
      <dgm:spPr/>
      <dgm:t>
        <a:bodyPr/>
        <a:lstStyle/>
        <a:p>
          <a:endParaRPr lang="es-EC"/>
        </a:p>
      </dgm:t>
    </dgm:pt>
    <dgm:pt modelId="{1F1616B7-F79E-4862-B30A-DD2F9BB72B33}" type="sibTrans" cxnId="{BE65FC7B-26AB-4D38-AC08-8C2F817E6240}">
      <dgm:prSet/>
      <dgm:spPr/>
      <dgm:t>
        <a:bodyPr/>
        <a:lstStyle/>
        <a:p>
          <a:endParaRPr lang="es-EC"/>
        </a:p>
      </dgm:t>
    </dgm:pt>
    <dgm:pt modelId="{4F7EF2E3-FB51-4E10-9521-67195FA339DC}">
      <dgm:prSet phldrT="[Texto]" custT="1"/>
      <dgm:spPr/>
      <dgm:t>
        <a:bodyPr/>
        <a:lstStyle/>
        <a:p>
          <a:pPr marL="0" lvl="0" indent="0" algn="ctr" defTabSz="800100">
            <a:lnSpc>
              <a:spcPct val="90000"/>
            </a:lnSpc>
            <a:spcBef>
              <a:spcPct val="0"/>
            </a:spcBef>
            <a:spcAft>
              <a:spcPct val="35000"/>
            </a:spcAft>
            <a:buNone/>
          </a:pPr>
          <a:r>
            <a:rPr lang="es-EC" sz="2000" b="1" kern="1200" dirty="0">
              <a:solidFill>
                <a:srgbClr val="44546A">
                  <a:hueOff val="0"/>
                  <a:satOff val="0"/>
                  <a:lumOff val="0"/>
                  <a:alphaOff val="0"/>
                </a:srgbClr>
              </a:solidFill>
              <a:latin typeface="Century Gothic" panose="020B0502020202020204" pitchFamily="34" charset="0"/>
              <a:ea typeface="+mn-ea"/>
              <a:cs typeface="+mn-cs"/>
            </a:rPr>
            <a:t>Código de trabajo 19</a:t>
          </a:r>
        </a:p>
      </dgm:t>
    </dgm:pt>
    <dgm:pt modelId="{62D27D98-2F7E-45F7-8D8E-49D241198E79}" type="parTrans" cxnId="{86FB5218-217E-4349-8F34-9E146B9A1D3E}">
      <dgm:prSet/>
      <dgm:spPr/>
      <dgm:t>
        <a:bodyPr/>
        <a:lstStyle/>
        <a:p>
          <a:endParaRPr lang="es-EC"/>
        </a:p>
      </dgm:t>
    </dgm:pt>
    <dgm:pt modelId="{50E7B95D-5E0B-45E3-8071-1AA36B9599A9}" type="sibTrans" cxnId="{86FB5218-217E-4349-8F34-9E146B9A1D3E}">
      <dgm:prSet/>
      <dgm:spPr/>
      <dgm:t>
        <a:bodyPr/>
        <a:lstStyle/>
        <a:p>
          <a:endParaRPr lang="es-EC"/>
        </a:p>
      </dgm:t>
    </dgm:pt>
    <dgm:pt modelId="{224259A3-C47E-4614-8549-1B5B801E55B6}">
      <dgm:prSet phldrT="[Texto]" custT="1"/>
      <dgm:spPr/>
      <dgm:t>
        <a:bodyPr/>
        <a:lstStyle/>
        <a:p>
          <a:r>
            <a:rPr lang="es-EC" sz="1800" b="1" kern="1200" dirty="0">
              <a:solidFill>
                <a:srgbClr val="44546A">
                  <a:hueOff val="0"/>
                  <a:satOff val="0"/>
                  <a:lumOff val="0"/>
                  <a:alphaOff val="0"/>
                </a:srgbClr>
              </a:solidFill>
              <a:latin typeface="Century Gothic" panose="020B0502020202020204" pitchFamily="34" charset="0"/>
              <a:ea typeface="+mn-ea"/>
              <a:cs typeface="+mn-cs"/>
            </a:rPr>
            <a:t>Contrato de Servicios Ocasionales 31</a:t>
          </a:r>
        </a:p>
      </dgm:t>
    </dgm:pt>
    <dgm:pt modelId="{75B5CFB4-83C4-4EA1-9FCC-C0F9C1369D1F}" type="parTrans" cxnId="{55065910-FA06-4AE9-A111-64CF5572CB27}">
      <dgm:prSet/>
      <dgm:spPr/>
      <dgm:t>
        <a:bodyPr/>
        <a:lstStyle/>
        <a:p>
          <a:endParaRPr lang="es-EC"/>
        </a:p>
      </dgm:t>
    </dgm:pt>
    <dgm:pt modelId="{717C348C-17E8-4E43-801D-79A5B2413C5D}" type="sibTrans" cxnId="{55065910-FA06-4AE9-A111-64CF5572CB27}">
      <dgm:prSet/>
      <dgm:spPr/>
      <dgm:t>
        <a:bodyPr/>
        <a:lstStyle/>
        <a:p>
          <a:endParaRPr lang="es-EC"/>
        </a:p>
      </dgm:t>
    </dgm:pt>
    <dgm:pt modelId="{85A3FFE9-46CA-415B-B951-BDB0DAE42BE5}" type="pres">
      <dgm:prSet presAssocID="{E1378656-DF7F-46B1-BEAC-47971DAB706D}" presName="Name0" presStyleCnt="0">
        <dgm:presLayoutVars>
          <dgm:dir/>
          <dgm:resizeHandles val="exact"/>
        </dgm:presLayoutVars>
      </dgm:prSet>
      <dgm:spPr/>
      <dgm:t>
        <a:bodyPr/>
        <a:lstStyle/>
        <a:p>
          <a:endParaRPr lang="es-EC"/>
        </a:p>
      </dgm:t>
    </dgm:pt>
    <dgm:pt modelId="{AC03F701-0794-4A41-80FF-6114152E3547}" type="pres">
      <dgm:prSet presAssocID="{E1378656-DF7F-46B1-BEAC-47971DAB706D}" presName="cycle" presStyleCnt="0"/>
      <dgm:spPr/>
    </dgm:pt>
    <dgm:pt modelId="{6CA68150-ECF8-45AF-86B0-D47011DAA5C4}" type="pres">
      <dgm:prSet presAssocID="{C2AE7FA2-1796-4FCE-943E-C19F74051703}" presName="nodeFirstNode" presStyleLbl="node1" presStyleIdx="0" presStyleCnt="5">
        <dgm:presLayoutVars>
          <dgm:bulletEnabled val="1"/>
        </dgm:presLayoutVars>
      </dgm:prSet>
      <dgm:spPr/>
      <dgm:t>
        <a:bodyPr/>
        <a:lstStyle/>
        <a:p>
          <a:endParaRPr lang="es-EC"/>
        </a:p>
      </dgm:t>
    </dgm:pt>
    <dgm:pt modelId="{B6BF0C57-F52F-4406-AB4F-5C183082DB75}" type="pres">
      <dgm:prSet presAssocID="{02F96C1B-6016-477F-87E1-40581E4595AF}" presName="sibTransFirstNode" presStyleLbl="bgShp" presStyleIdx="0" presStyleCnt="1"/>
      <dgm:spPr/>
      <dgm:t>
        <a:bodyPr/>
        <a:lstStyle/>
        <a:p>
          <a:endParaRPr lang="es-EC"/>
        </a:p>
      </dgm:t>
    </dgm:pt>
    <dgm:pt modelId="{998F7894-1ABD-4570-8CB4-67EDB251695A}" type="pres">
      <dgm:prSet presAssocID="{D05F3A38-B2C0-4BE3-ADA0-01D36223E192}" presName="nodeFollowingNodes" presStyleLbl="node1" presStyleIdx="1" presStyleCnt="5">
        <dgm:presLayoutVars>
          <dgm:bulletEnabled val="1"/>
        </dgm:presLayoutVars>
      </dgm:prSet>
      <dgm:spPr/>
      <dgm:t>
        <a:bodyPr/>
        <a:lstStyle/>
        <a:p>
          <a:endParaRPr lang="es-EC"/>
        </a:p>
      </dgm:t>
    </dgm:pt>
    <dgm:pt modelId="{03A48AE0-003F-4785-A25B-E6AD6EBBC37A}" type="pres">
      <dgm:prSet presAssocID="{16FB6D31-7E53-431A-9BD0-00BE9FD58AF9}" presName="nodeFollowingNodes" presStyleLbl="node1" presStyleIdx="2" presStyleCnt="5">
        <dgm:presLayoutVars>
          <dgm:bulletEnabled val="1"/>
        </dgm:presLayoutVars>
      </dgm:prSet>
      <dgm:spPr/>
      <dgm:t>
        <a:bodyPr/>
        <a:lstStyle/>
        <a:p>
          <a:endParaRPr lang="es-EC"/>
        </a:p>
      </dgm:t>
    </dgm:pt>
    <dgm:pt modelId="{076135D6-7C9B-4271-8D1A-4080ACCA1178}" type="pres">
      <dgm:prSet presAssocID="{4F7EF2E3-FB51-4E10-9521-67195FA339DC}" presName="nodeFollowingNodes" presStyleLbl="node1" presStyleIdx="3" presStyleCnt="5">
        <dgm:presLayoutVars>
          <dgm:bulletEnabled val="1"/>
        </dgm:presLayoutVars>
      </dgm:prSet>
      <dgm:spPr/>
      <dgm:t>
        <a:bodyPr/>
        <a:lstStyle/>
        <a:p>
          <a:endParaRPr lang="es-EC"/>
        </a:p>
      </dgm:t>
    </dgm:pt>
    <dgm:pt modelId="{91CF8834-8A9D-4675-8B8F-83F837715B5A}" type="pres">
      <dgm:prSet presAssocID="{224259A3-C47E-4614-8549-1B5B801E55B6}" presName="nodeFollowingNodes" presStyleLbl="node1" presStyleIdx="4" presStyleCnt="5" custRadScaleRad="100660" custRadScaleInc="1872">
        <dgm:presLayoutVars>
          <dgm:bulletEnabled val="1"/>
        </dgm:presLayoutVars>
      </dgm:prSet>
      <dgm:spPr/>
      <dgm:t>
        <a:bodyPr/>
        <a:lstStyle/>
        <a:p>
          <a:endParaRPr lang="es-EC"/>
        </a:p>
      </dgm:t>
    </dgm:pt>
  </dgm:ptLst>
  <dgm:cxnLst>
    <dgm:cxn modelId="{021AF4B9-53AC-4FE3-9324-1F25588836A7}" srcId="{E1378656-DF7F-46B1-BEAC-47971DAB706D}" destId="{C2AE7FA2-1796-4FCE-943E-C19F74051703}" srcOrd="0" destOrd="0" parTransId="{8B3ABDF9-C212-4005-B23A-D2D5150E4EC8}" sibTransId="{02F96C1B-6016-477F-87E1-40581E4595AF}"/>
    <dgm:cxn modelId="{0B7E866E-867C-4DB2-A3D9-105936C4FEBD}" type="presOf" srcId="{16FB6D31-7E53-431A-9BD0-00BE9FD58AF9}" destId="{03A48AE0-003F-4785-A25B-E6AD6EBBC37A}" srcOrd="0" destOrd="0" presId="urn:microsoft.com/office/officeart/2005/8/layout/cycle3"/>
    <dgm:cxn modelId="{86FB5218-217E-4349-8F34-9E146B9A1D3E}" srcId="{E1378656-DF7F-46B1-BEAC-47971DAB706D}" destId="{4F7EF2E3-FB51-4E10-9521-67195FA339DC}" srcOrd="3" destOrd="0" parTransId="{62D27D98-2F7E-45F7-8D8E-49D241198E79}" sibTransId="{50E7B95D-5E0B-45E3-8071-1AA36B9599A9}"/>
    <dgm:cxn modelId="{BE65FC7B-26AB-4D38-AC08-8C2F817E6240}" srcId="{E1378656-DF7F-46B1-BEAC-47971DAB706D}" destId="{16FB6D31-7E53-431A-9BD0-00BE9FD58AF9}" srcOrd="2" destOrd="0" parTransId="{9D0C45EA-9FF5-402A-87B6-CBECB1BCE7DD}" sibTransId="{1F1616B7-F79E-4862-B30A-DD2F9BB72B33}"/>
    <dgm:cxn modelId="{541A3EBB-F09D-49DF-9087-043A5CAA5C93}" type="presOf" srcId="{4F7EF2E3-FB51-4E10-9521-67195FA339DC}" destId="{076135D6-7C9B-4271-8D1A-4080ACCA1178}" srcOrd="0" destOrd="0" presId="urn:microsoft.com/office/officeart/2005/8/layout/cycle3"/>
    <dgm:cxn modelId="{C83C114D-95A9-419F-AC3D-139F2933F64C}" type="presOf" srcId="{D05F3A38-B2C0-4BE3-ADA0-01D36223E192}" destId="{998F7894-1ABD-4570-8CB4-67EDB251695A}" srcOrd="0" destOrd="0" presId="urn:microsoft.com/office/officeart/2005/8/layout/cycle3"/>
    <dgm:cxn modelId="{77D01964-7E5F-4E4D-9A51-F718E63B319C}" type="presOf" srcId="{224259A3-C47E-4614-8549-1B5B801E55B6}" destId="{91CF8834-8A9D-4675-8B8F-83F837715B5A}" srcOrd="0" destOrd="0" presId="urn:microsoft.com/office/officeart/2005/8/layout/cycle3"/>
    <dgm:cxn modelId="{D362854E-D564-4F55-9296-CF47A773E8BE}" srcId="{E1378656-DF7F-46B1-BEAC-47971DAB706D}" destId="{D05F3A38-B2C0-4BE3-ADA0-01D36223E192}" srcOrd="1" destOrd="0" parTransId="{65E62ACB-E51E-438C-8665-360F79B5AFF3}" sibTransId="{C4D6A10C-48F0-49CF-A6A5-233A2D00E66A}"/>
    <dgm:cxn modelId="{EC94B0D6-0558-4554-8F52-25A5EB918D12}" type="presOf" srcId="{02F96C1B-6016-477F-87E1-40581E4595AF}" destId="{B6BF0C57-F52F-4406-AB4F-5C183082DB75}" srcOrd="0" destOrd="0" presId="urn:microsoft.com/office/officeart/2005/8/layout/cycle3"/>
    <dgm:cxn modelId="{A884F789-5BA7-48F7-96AF-6D27444C103A}" type="presOf" srcId="{C2AE7FA2-1796-4FCE-943E-C19F74051703}" destId="{6CA68150-ECF8-45AF-86B0-D47011DAA5C4}" srcOrd="0" destOrd="0" presId="urn:microsoft.com/office/officeart/2005/8/layout/cycle3"/>
    <dgm:cxn modelId="{BA585F9A-868E-4182-ACF8-382950B0620C}" type="presOf" srcId="{E1378656-DF7F-46B1-BEAC-47971DAB706D}" destId="{85A3FFE9-46CA-415B-B951-BDB0DAE42BE5}" srcOrd="0" destOrd="0" presId="urn:microsoft.com/office/officeart/2005/8/layout/cycle3"/>
    <dgm:cxn modelId="{55065910-FA06-4AE9-A111-64CF5572CB27}" srcId="{E1378656-DF7F-46B1-BEAC-47971DAB706D}" destId="{224259A3-C47E-4614-8549-1B5B801E55B6}" srcOrd="4" destOrd="0" parTransId="{75B5CFB4-83C4-4EA1-9FCC-C0F9C1369D1F}" sibTransId="{717C348C-17E8-4E43-801D-79A5B2413C5D}"/>
    <dgm:cxn modelId="{8679242E-48F1-4AC0-B812-8B18C91E2E05}" type="presParOf" srcId="{85A3FFE9-46CA-415B-B951-BDB0DAE42BE5}" destId="{AC03F701-0794-4A41-80FF-6114152E3547}" srcOrd="0" destOrd="0" presId="urn:microsoft.com/office/officeart/2005/8/layout/cycle3"/>
    <dgm:cxn modelId="{3F8DEE26-A391-4B28-AB1C-D53FB5F6D7E6}" type="presParOf" srcId="{AC03F701-0794-4A41-80FF-6114152E3547}" destId="{6CA68150-ECF8-45AF-86B0-D47011DAA5C4}" srcOrd="0" destOrd="0" presId="urn:microsoft.com/office/officeart/2005/8/layout/cycle3"/>
    <dgm:cxn modelId="{10002EE7-1E34-4E05-9E21-9C463CFF638C}" type="presParOf" srcId="{AC03F701-0794-4A41-80FF-6114152E3547}" destId="{B6BF0C57-F52F-4406-AB4F-5C183082DB75}" srcOrd="1" destOrd="0" presId="urn:microsoft.com/office/officeart/2005/8/layout/cycle3"/>
    <dgm:cxn modelId="{CA0E02E6-D9CE-405B-B331-3A794ED22F6A}" type="presParOf" srcId="{AC03F701-0794-4A41-80FF-6114152E3547}" destId="{998F7894-1ABD-4570-8CB4-67EDB251695A}" srcOrd="2" destOrd="0" presId="urn:microsoft.com/office/officeart/2005/8/layout/cycle3"/>
    <dgm:cxn modelId="{18A8072D-8C4F-4B7C-A1B2-0BBBB244095A}" type="presParOf" srcId="{AC03F701-0794-4A41-80FF-6114152E3547}" destId="{03A48AE0-003F-4785-A25B-E6AD6EBBC37A}" srcOrd="3" destOrd="0" presId="urn:microsoft.com/office/officeart/2005/8/layout/cycle3"/>
    <dgm:cxn modelId="{59382F24-F586-4B1B-B141-5D477C2A280D}" type="presParOf" srcId="{AC03F701-0794-4A41-80FF-6114152E3547}" destId="{076135D6-7C9B-4271-8D1A-4080ACCA1178}" srcOrd="4" destOrd="0" presId="urn:microsoft.com/office/officeart/2005/8/layout/cycle3"/>
    <dgm:cxn modelId="{4B218B5D-6A7E-4100-B382-73D618C48236}" type="presParOf" srcId="{AC03F701-0794-4A41-80FF-6114152E3547}" destId="{91CF8834-8A9D-4675-8B8F-83F837715B5A}" srcOrd="5" destOrd="0" presId="urn:microsoft.com/office/officeart/2005/8/layout/cycle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3FF315-2E50-4200-9E00-26CB20C47F0A}" type="doc">
      <dgm:prSet loTypeId="urn:microsoft.com/office/officeart/2008/layout/AlternatingHexagons" loCatId="list" qsTypeId="urn:microsoft.com/office/officeart/2005/8/quickstyle/simple1" qsCatId="simple" csTypeId="urn:microsoft.com/office/officeart/2005/8/colors/accent3_1" csCatId="accent3" phldr="1"/>
      <dgm:spPr/>
      <dgm:t>
        <a:bodyPr/>
        <a:lstStyle/>
        <a:p>
          <a:endParaRPr lang="es-EC"/>
        </a:p>
      </dgm:t>
    </dgm:pt>
    <dgm:pt modelId="{34FF33D0-2A82-4FCA-B248-458B47B363F0}">
      <dgm:prSet phldrT="[Texto]" custT="1"/>
      <dgm:spPr/>
      <dgm:t>
        <a:bodyPr/>
        <a:lstStyle/>
        <a:p>
          <a:r>
            <a:rPr lang="es-EC" sz="1200" b="1" dirty="0">
              <a:latin typeface="Century Gothic" panose="020B0502020202020204" pitchFamily="34" charset="0"/>
            </a:rPr>
            <a:t>Gobernador</a:t>
          </a:r>
        </a:p>
      </dgm:t>
    </dgm:pt>
    <dgm:pt modelId="{DA7689E9-DEE3-4952-8AD7-52F3712CF826}" type="parTrans" cxnId="{861EE246-4368-41E7-86AD-69C3A885F99E}">
      <dgm:prSet/>
      <dgm:spPr/>
      <dgm:t>
        <a:bodyPr/>
        <a:lstStyle/>
        <a:p>
          <a:endParaRPr lang="es-EC"/>
        </a:p>
      </dgm:t>
    </dgm:pt>
    <dgm:pt modelId="{DA231AAC-0B3E-4927-9C71-7A45A4887293}" type="sibTrans" cxnId="{861EE246-4368-41E7-86AD-69C3A885F99E}">
      <dgm:prSet/>
      <dgm:spPr/>
      <dgm:t>
        <a:bodyPr/>
        <a:lstStyle/>
        <a:p>
          <a:endParaRPr lang="es-EC"/>
        </a:p>
      </dgm:t>
    </dgm:pt>
    <dgm:pt modelId="{299492F6-19AF-46C7-8BA3-7EF096521B59}">
      <dgm:prSet phldrT="[Texto]"/>
      <dgm:spPr/>
      <dgm:t>
        <a:bodyPr/>
        <a:lstStyle/>
        <a:p>
          <a:endParaRPr lang="es-EC" dirty="0"/>
        </a:p>
      </dgm:t>
    </dgm:pt>
    <dgm:pt modelId="{79BCC849-65F1-4185-A6AC-3B3DB04F7D70}" type="parTrans" cxnId="{A44FD48B-87BA-442F-A04D-833726FAD601}">
      <dgm:prSet/>
      <dgm:spPr/>
      <dgm:t>
        <a:bodyPr/>
        <a:lstStyle/>
        <a:p>
          <a:endParaRPr lang="es-EC"/>
        </a:p>
      </dgm:t>
    </dgm:pt>
    <dgm:pt modelId="{364CBE20-19F4-489F-BADD-164995074924}" type="sibTrans" cxnId="{A44FD48B-87BA-442F-A04D-833726FAD601}">
      <dgm:prSet/>
      <dgm:spPr/>
      <dgm:t>
        <a:bodyPr/>
        <a:lstStyle/>
        <a:p>
          <a:endParaRPr lang="es-EC"/>
        </a:p>
      </dgm:t>
    </dgm:pt>
    <dgm:pt modelId="{510776DE-50C2-46F5-9FE3-0C1924112EE3}">
      <dgm:prSet phldrT="[Texto]" custT="1"/>
      <dgm:spPr/>
      <dgm:t>
        <a:bodyPr/>
        <a:lstStyle/>
        <a:p>
          <a:r>
            <a:rPr lang="es-EC" sz="1200" b="1" dirty="0">
              <a:latin typeface="Century Gothic" panose="020B0502020202020204" pitchFamily="34" charset="0"/>
            </a:rPr>
            <a:t>Intendente General de Policía</a:t>
          </a:r>
        </a:p>
      </dgm:t>
    </dgm:pt>
    <dgm:pt modelId="{FB9043AB-DF07-4533-85EB-870DAE361C22}" type="parTrans" cxnId="{432D61E1-8418-4E94-A50D-2D83B3B5B7E6}">
      <dgm:prSet/>
      <dgm:spPr/>
      <dgm:t>
        <a:bodyPr/>
        <a:lstStyle/>
        <a:p>
          <a:endParaRPr lang="es-EC"/>
        </a:p>
      </dgm:t>
    </dgm:pt>
    <dgm:pt modelId="{1C39E399-B725-4FF9-9567-1CA70E47D1C2}" type="sibTrans" cxnId="{432D61E1-8418-4E94-A50D-2D83B3B5B7E6}">
      <dgm:prSet/>
      <dgm:spPr/>
      <dgm:t>
        <a:bodyPr/>
        <a:lstStyle/>
        <a:p>
          <a:endParaRPr lang="es-EC"/>
        </a:p>
      </dgm:t>
    </dgm:pt>
    <dgm:pt modelId="{8B113B07-5F3D-4B10-B53C-9A6E467D6140}">
      <dgm:prSet phldrT="[Texto]" custT="1"/>
      <dgm:spPr/>
      <dgm:t>
        <a:bodyPr/>
        <a:lstStyle/>
        <a:p>
          <a:r>
            <a:rPr lang="es-EC" sz="1200" b="1" dirty="0">
              <a:latin typeface="Century Gothic" panose="020B0502020202020204" pitchFamily="34" charset="0"/>
            </a:rPr>
            <a:t>Sub- Intendente General de Policía</a:t>
          </a:r>
        </a:p>
      </dgm:t>
    </dgm:pt>
    <dgm:pt modelId="{67C3DBB9-3B2B-443D-BFE1-A82302982F4C}" type="parTrans" cxnId="{922A909B-597E-40D0-906A-FBF4A435D245}">
      <dgm:prSet/>
      <dgm:spPr/>
      <dgm:t>
        <a:bodyPr/>
        <a:lstStyle/>
        <a:p>
          <a:endParaRPr lang="es-EC"/>
        </a:p>
      </dgm:t>
    </dgm:pt>
    <dgm:pt modelId="{9DB96B85-EF72-48CF-A4B2-72C82F3EC0E8}" type="sibTrans" cxnId="{922A909B-597E-40D0-906A-FBF4A435D245}">
      <dgm:prSet/>
      <dgm:spPr/>
      <dgm:t>
        <a:bodyPr/>
        <a:lstStyle/>
        <a:p>
          <a:endParaRPr lang="es-EC"/>
        </a:p>
      </dgm:t>
    </dgm:pt>
    <dgm:pt modelId="{FAE820BA-5E21-4275-A660-025604172834}">
      <dgm:prSet phldrT="[Texto]" custT="1"/>
      <dgm:spPr/>
      <dgm:t>
        <a:bodyPr/>
        <a:lstStyle/>
        <a:p>
          <a:r>
            <a:rPr lang="es-EC" sz="1200" b="1" dirty="0">
              <a:latin typeface="Century Gothic" panose="020B0502020202020204" pitchFamily="34" charset="0"/>
            </a:rPr>
            <a:t>Comisarios de Policía</a:t>
          </a:r>
        </a:p>
        <a:p>
          <a:r>
            <a:rPr lang="es-EC" sz="1200" b="1" dirty="0">
              <a:latin typeface="Century Gothic" panose="020B0502020202020204" pitchFamily="34" charset="0"/>
            </a:rPr>
            <a:t>19</a:t>
          </a:r>
        </a:p>
      </dgm:t>
    </dgm:pt>
    <dgm:pt modelId="{46071CD1-A02C-4562-AB13-92584E4FD456}" type="parTrans" cxnId="{CD550F06-F1B4-43EE-BDCF-125630ED4F78}">
      <dgm:prSet/>
      <dgm:spPr/>
      <dgm:t>
        <a:bodyPr/>
        <a:lstStyle/>
        <a:p>
          <a:endParaRPr lang="es-EC"/>
        </a:p>
      </dgm:t>
    </dgm:pt>
    <dgm:pt modelId="{CD46431F-E96D-4EC2-9EE4-48E93EA52A8B}" type="sibTrans" cxnId="{CD550F06-F1B4-43EE-BDCF-125630ED4F78}">
      <dgm:prSet custT="1"/>
      <dgm:spPr/>
      <dgm:t>
        <a:bodyPr/>
        <a:lstStyle/>
        <a:p>
          <a:r>
            <a:rPr lang="es-EC" sz="1200" b="1" dirty="0">
              <a:latin typeface="Century Gothic" panose="020B0502020202020204" pitchFamily="34" charset="0"/>
            </a:rPr>
            <a:t>Jefe Político</a:t>
          </a:r>
        </a:p>
        <a:p>
          <a:r>
            <a:rPr lang="es-EC" sz="1200" b="1" dirty="0">
              <a:latin typeface="Century Gothic" panose="020B0502020202020204" pitchFamily="34" charset="0"/>
            </a:rPr>
            <a:t>19</a:t>
          </a:r>
        </a:p>
      </dgm:t>
    </dgm:pt>
    <dgm:pt modelId="{F1A35B4B-CA61-4CA1-A55E-03E52C7B8AF4}">
      <dgm:prSet phldrT="[Texto]" custT="1"/>
      <dgm:spPr/>
      <dgm:t>
        <a:bodyPr/>
        <a:lstStyle/>
        <a:p>
          <a:pPr algn="l"/>
          <a:r>
            <a:rPr lang="es-EC" sz="1200" b="1" dirty="0">
              <a:latin typeface="Century Gothic" panose="020B0502020202020204" pitchFamily="34" charset="0"/>
            </a:rPr>
            <a:t>Teniente Político</a:t>
          </a:r>
        </a:p>
        <a:p>
          <a:pPr algn="l"/>
          <a:r>
            <a:rPr lang="es-EC" sz="1200" b="1" dirty="0">
              <a:latin typeface="Century Gothic" panose="020B0502020202020204" pitchFamily="34" charset="0"/>
            </a:rPr>
            <a:t>47</a:t>
          </a:r>
        </a:p>
      </dgm:t>
    </dgm:pt>
    <dgm:pt modelId="{1BB2D8C5-8AA3-4454-9EEF-63004B3FC151}" type="parTrans" cxnId="{9E3EF397-CD21-4D1E-9023-397A63068A1F}">
      <dgm:prSet/>
      <dgm:spPr/>
      <dgm:t>
        <a:bodyPr/>
        <a:lstStyle/>
        <a:p>
          <a:endParaRPr lang="es-EC"/>
        </a:p>
      </dgm:t>
    </dgm:pt>
    <dgm:pt modelId="{6648C661-6B4E-4E99-A216-50E55D6E1344}" type="sibTrans" cxnId="{9E3EF397-CD21-4D1E-9023-397A63068A1F}">
      <dgm:prSet/>
      <dgm:spPr/>
      <dgm:t>
        <a:bodyPr/>
        <a:lstStyle/>
        <a:p>
          <a:endParaRPr lang="es-EC"/>
        </a:p>
      </dgm:t>
    </dgm:pt>
    <dgm:pt modelId="{BF9920B8-033A-44A4-84D7-F2BCBF830D62}" type="pres">
      <dgm:prSet presAssocID="{AA3FF315-2E50-4200-9E00-26CB20C47F0A}" presName="Name0" presStyleCnt="0">
        <dgm:presLayoutVars>
          <dgm:chMax/>
          <dgm:chPref/>
          <dgm:dir/>
          <dgm:animLvl val="lvl"/>
        </dgm:presLayoutVars>
      </dgm:prSet>
      <dgm:spPr/>
      <dgm:t>
        <a:bodyPr/>
        <a:lstStyle/>
        <a:p>
          <a:endParaRPr lang="es-EC"/>
        </a:p>
      </dgm:t>
    </dgm:pt>
    <dgm:pt modelId="{33F95F4A-786B-4A3B-AEE6-5F5F8B27C5F5}" type="pres">
      <dgm:prSet presAssocID="{34FF33D0-2A82-4FCA-B248-458B47B363F0}" presName="composite" presStyleCnt="0"/>
      <dgm:spPr/>
    </dgm:pt>
    <dgm:pt modelId="{B3148A8A-4AFD-4157-847D-5881996F805D}" type="pres">
      <dgm:prSet presAssocID="{34FF33D0-2A82-4FCA-B248-458B47B363F0}" presName="Parent1" presStyleLbl="node1" presStyleIdx="0" presStyleCnt="6" custScaleX="98662" custLinFactNeighborX="-53550" custLinFactNeighborY="-1777">
        <dgm:presLayoutVars>
          <dgm:chMax val="1"/>
          <dgm:chPref val="1"/>
          <dgm:bulletEnabled val="1"/>
        </dgm:presLayoutVars>
      </dgm:prSet>
      <dgm:spPr/>
      <dgm:t>
        <a:bodyPr/>
        <a:lstStyle/>
        <a:p>
          <a:endParaRPr lang="es-EC"/>
        </a:p>
      </dgm:t>
    </dgm:pt>
    <dgm:pt modelId="{C2D29B7A-8E6E-4C85-A297-006A5B0DF425}" type="pres">
      <dgm:prSet presAssocID="{34FF33D0-2A82-4FCA-B248-458B47B363F0}" presName="Childtext1" presStyleLbl="revTx" presStyleIdx="0" presStyleCnt="3" custLinFactNeighborY="-1505">
        <dgm:presLayoutVars>
          <dgm:chMax val="0"/>
          <dgm:chPref val="0"/>
          <dgm:bulletEnabled val="1"/>
        </dgm:presLayoutVars>
      </dgm:prSet>
      <dgm:spPr/>
      <dgm:t>
        <a:bodyPr/>
        <a:lstStyle/>
        <a:p>
          <a:endParaRPr lang="es-EC"/>
        </a:p>
      </dgm:t>
    </dgm:pt>
    <dgm:pt modelId="{F795323B-FE37-4FF2-9E89-A2630E665E5A}" type="pres">
      <dgm:prSet presAssocID="{34FF33D0-2A82-4FCA-B248-458B47B363F0}" presName="BalanceSpacing" presStyleCnt="0"/>
      <dgm:spPr/>
    </dgm:pt>
    <dgm:pt modelId="{6C38AD11-CD8B-48A8-BE06-63F5241FDAA2}" type="pres">
      <dgm:prSet presAssocID="{34FF33D0-2A82-4FCA-B248-458B47B363F0}" presName="BalanceSpacing1" presStyleCnt="0"/>
      <dgm:spPr/>
    </dgm:pt>
    <dgm:pt modelId="{27090AFC-1319-494B-92EC-AB2EE05246C1}" type="pres">
      <dgm:prSet presAssocID="{DA231AAC-0B3E-4927-9C71-7A45A4887293}" presName="Accent1Text" presStyleLbl="node1" presStyleIdx="1" presStyleCnt="6" custLinFactNeighborX="-44328" custLinFactNeighborY="77858"/>
      <dgm:spPr/>
      <dgm:t>
        <a:bodyPr/>
        <a:lstStyle/>
        <a:p>
          <a:endParaRPr lang="es-EC"/>
        </a:p>
      </dgm:t>
    </dgm:pt>
    <dgm:pt modelId="{8FEC4C16-0629-49ED-B085-7D33D1D29980}" type="pres">
      <dgm:prSet presAssocID="{DA231AAC-0B3E-4927-9C71-7A45A4887293}" presName="spaceBetweenRectangles" presStyleCnt="0"/>
      <dgm:spPr/>
    </dgm:pt>
    <dgm:pt modelId="{BAB43B65-172C-4BBA-B7CC-FFF5B9A94909}" type="pres">
      <dgm:prSet presAssocID="{510776DE-50C2-46F5-9FE3-0C1924112EE3}" presName="composite" presStyleCnt="0"/>
      <dgm:spPr/>
    </dgm:pt>
    <dgm:pt modelId="{0C87F5FB-8D19-404A-BDE8-7FB54D1ADFDD}" type="pres">
      <dgm:prSet presAssocID="{510776DE-50C2-46F5-9FE3-0C1924112EE3}" presName="Parent1" presStyleLbl="node1" presStyleIdx="2" presStyleCnt="6">
        <dgm:presLayoutVars>
          <dgm:chMax val="1"/>
          <dgm:chPref val="1"/>
          <dgm:bulletEnabled val="1"/>
        </dgm:presLayoutVars>
      </dgm:prSet>
      <dgm:spPr/>
      <dgm:t>
        <a:bodyPr/>
        <a:lstStyle/>
        <a:p>
          <a:endParaRPr lang="es-EC"/>
        </a:p>
      </dgm:t>
    </dgm:pt>
    <dgm:pt modelId="{530A0352-1888-4DD0-815F-B8BF96681550}" type="pres">
      <dgm:prSet presAssocID="{510776DE-50C2-46F5-9FE3-0C1924112EE3}" presName="Childtext1" presStyleLbl="revTx" presStyleIdx="1" presStyleCnt="3">
        <dgm:presLayoutVars>
          <dgm:chMax val="0"/>
          <dgm:chPref val="0"/>
          <dgm:bulletEnabled val="1"/>
        </dgm:presLayoutVars>
      </dgm:prSet>
      <dgm:spPr/>
      <dgm:t>
        <a:bodyPr/>
        <a:lstStyle/>
        <a:p>
          <a:endParaRPr lang="es-EC"/>
        </a:p>
      </dgm:t>
    </dgm:pt>
    <dgm:pt modelId="{8E6BC6BA-AF59-4908-8409-2DCE4EE62E02}" type="pres">
      <dgm:prSet presAssocID="{510776DE-50C2-46F5-9FE3-0C1924112EE3}" presName="BalanceSpacing" presStyleCnt="0"/>
      <dgm:spPr/>
    </dgm:pt>
    <dgm:pt modelId="{20809C40-B735-495C-ACAD-0269945A6AAA}" type="pres">
      <dgm:prSet presAssocID="{510776DE-50C2-46F5-9FE3-0C1924112EE3}" presName="BalanceSpacing1" presStyleCnt="0"/>
      <dgm:spPr/>
    </dgm:pt>
    <dgm:pt modelId="{3973F14F-F43B-4E5E-8018-24DA2318026B}" type="pres">
      <dgm:prSet presAssocID="{1C39E399-B725-4FF9-9567-1CA70E47D1C2}" presName="Accent1Text" presStyleLbl="node1" presStyleIdx="3" presStyleCnt="6" custLinFactNeighborX="-6691" custLinFactNeighborY="-2183"/>
      <dgm:spPr/>
      <dgm:t>
        <a:bodyPr/>
        <a:lstStyle/>
        <a:p>
          <a:endParaRPr lang="es-EC"/>
        </a:p>
      </dgm:t>
    </dgm:pt>
    <dgm:pt modelId="{D4E8D91D-108A-41C1-AD56-8C2B0006B896}" type="pres">
      <dgm:prSet presAssocID="{1C39E399-B725-4FF9-9567-1CA70E47D1C2}" presName="spaceBetweenRectangles" presStyleCnt="0"/>
      <dgm:spPr/>
    </dgm:pt>
    <dgm:pt modelId="{20DAAE81-37F7-4F21-BCD8-9AB03E89EBFF}" type="pres">
      <dgm:prSet presAssocID="{FAE820BA-5E21-4275-A660-025604172834}" presName="composite" presStyleCnt="0"/>
      <dgm:spPr/>
    </dgm:pt>
    <dgm:pt modelId="{F8F97E09-7264-492F-B495-98D9AB95C104}" type="pres">
      <dgm:prSet presAssocID="{FAE820BA-5E21-4275-A660-025604172834}" presName="Parent1" presStyleLbl="node1" presStyleIdx="4" presStyleCnt="6">
        <dgm:presLayoutVars>
          <dgm:chMax val="1"/>
          <dgm:chPref val="1"/>
          <dgm:bulletEnabled val="1"/>
        </dgm:presLayoutVars>
      </dgm:prSet>
      <dgm:spPr/>
      <dgm:t>
        <a:bodyPr/>
        <a:lstStyle/>
        <a:p>
          <a:endParaRPr lang="es-EC"/>
        </a:p>
      </dgm:t>
    </dgm:pt>
    <dgm:pt modelId="{C2E69EC8-86FE-41F4-A76B-7C8E1D04E881}" type="pres">
      <dgm:prSet presAssocID="{FAE820BA-5E21-4275-A660-025604172834}" presName="Childtext1" presStyleLbl="revTx" presStyleIdx="2" presStyleCnt="3" custLinFactY="-47953" custLinFactNeighborX="-35860" custLinFactNeighborY="-100000">
        <dgm:presLayoutVars>
          <dgm:chMax val="0"/>
          <dgm:chPref val="0"/>
          <dgm:bulletEnabled val="1"/>
        </dgm:presLayoutVars>
      </dgm:prSet>
      <dgm:spPr/>
      <dgm:t>
        <a:bodyPr/>
        <a:lstStyle/>
        <a:p>
          <a:endParaRPr lang="es-EC"/>
        </a:p>
      </dgm:t>
    </dgm:pt>
    <dgm:pt modelId="{36361367-0B39-491F-9EC4-3DC2E460A7DE}" type="pres">
      <dgm:prSet presAssocID="{FAE820BA-5E21-4275-A660-025604172834}" presName="BalanceSpacing" presStyleCnt="0"/>
      <dgm:spPr/>
    </dgm:pt>
    <dgm:pt modelId="{2790420D-5C99-4075-A350-787C51F135D4}" type="pres">
      <dgm:prSet presAssocID="{FAE820BA-5E21-4275-A660-025604172834}" presName="BalanceSpacing1" presStyleCnt="0"/>
      <dgm:spPr/>
    </dgm:pt>
    <dgm:pt modelId="{466A4A62-F42E-4127-8B20-9756A68AE5E6}" type="pres">
      <dgm:prSet presAssocID="{CD46431F-E96D-4EC2-9EE4-48E93EA52A8B}" presName="Accent1Text" presStyleLbl="node1" presStyleIdx="5" presStyleCnt="6"/>
      <dgm:spPr/>
      <dgm:t>
        <a:bodyPr/>
        <a:lstStyle/>
        <a:p>
          <a:endParaRPr lang="es-EC"/>
        </a:p>
      </dgm:t>
    </dgm:pt>
  </dgm:ptLst>
  <dgm:cxnLst>
    <dgm:cxn modelId="{CD550F06-F1B4-43EE-BDCF-125630ED4F78}" srcId="{AA3FF315-2E50-4200-9E00-26CB20C47F0A}" destId="{FAE820BA-5E21-4275-A660-025604172834}" srcOrd="2" destOrd="0" parTransId="{46071CD1-A02C-4562-AB13-92584E4FD456}" sibTransId="{CD46431F-E96D-4EC2-9EE4-48E93EA52A8B}"/>
    <dgm:cxn modelId="{E2D7CDA8-980F-4EF8-9310-4B3674932D07}" type="presOf" srcId="{CD46431F-E96D-4EC2-9EE4-48E93EA52A8B}" destId="{466A4A62-F42E-4127-8B20-9756A68AE5E6}" srcOrd="0" destOrd="0" presId="urn:microsoft.com/office/officeart/2008/layout/AlternatingHexagons"/>
    <dgm:cxn modelId="{C89CDD65-C646-4A42-8C5F-26CA74F3A6CD}" type="presOf" srcId="{299492F6-19AF-46C7-8BA3-7EF096521B59}" destId="{C2D29B7A-8E6E-4C85-A297-006A5B0DF425}" srcOrd="0" destOrd="0" presId="urn:microsoft.com/office/officeart/2008/layout/AlternatingHexagons"/>
    <dgm:cxn modelId="{60A3F21F-4594-4A9E-B7A6-73E8CF0ADF66}" type="presOf" srcId="{DA231AAC-0B3E-4927-9C71-7A45A4887293}" destId="{27090AFC-1319-494B-92EC-AB2EE05246C1}" srcOrd="0" destOrd="0" presId="urn:microsoft.com/office/officeart/2008/layout/AlternatingHexagons"/>
    <dgm:cxn modelId="{922A909B-597E-40D0-906A-FBF4A435D245}" srcId="{510776DE-50C2-46F5-9FE3-0C1924112EE3}" destId="{8B113B07-5F3D-4B10-B53C-9A6E467D6140}" srcOrd="0" destOrd="0" parTransId="{67C3DBB9-3B2B-443D-BFE1-A82302982F4C}" sibTransId="{9DB96B85-EF72-48CF-A4B2-72C82F3EC0E8}"/>
    <dgm:cxn modelId="{B4CC73DF-4960-4FBC-B276-6838F0B6FEC1}" type="presOf" srcId="{FAE820BA-5E21-4275-A660-025604172834}" destId="{F8F97E09-7264-492F-B495-98D9AB95C104}" srcOrd="0" destOrd="0" presId="urn:microsoft.com/office/officeart/2008/layout/AlternatingHexagons"/>
    <dgm:cxn modelId="{432D61E1-8418-4E94-A50D-2D83B3B5B7E6}" srcId="{AA3FF315-2E50-4200-9E00-26CB20C47F0A}" destId="{510776DE-50C2-46F5-9FE3-0C1924112EE3}" srcOrd="1" destOrd="0" parTransId="{FB9043AB-DF07-4533-85EB-870DAE361C22}" sibTransId="{1C39E399-B725-4FF9-9567-1CA70E47D1C2}"/>
    <dgm:cxn modelId="{861EE246-4368-41E7-86AD-69C3A885F99E}" srcId="{AA3FF315-2E50-4200-9E00-26CB20C47F0A}" destId="{34FF33D0-2A82-4FCA-B248-458B47B363F0}" srcOrd="0" destOrd="0" parTransId="{DA7689E9-DEE3-4952-8AD7-52F3712CF826}" sibTransId="{DA231AAC-0B3E-4927-9C71-7A45A4887293}"/>
    <dgm:cxn modelId="{17EEA5C9-EAEA-4C33-BF9C-982DFA92E962}" type="presOf" srcId="{510776DE-50C2-46F5-9FE3-0C1924112EE3}" destId="{0C87F5FB-8D19-404A-BDE8-7FB54D1ADFDD}" srcOrd="0" destOrd="0" presId="urn:microsoft.com/office/officeart/2008/layout/AlternatingHexagons"/>
    <dgm:cxn modelId="{A44FD48B-87BA-442F-A04D-833726FAD601}" srcId="{34FF33D0-2A82-4FCA-B248-458B47B363F0}" destId="{299492F6-19AF-46C7-8BA3-7EF096521B59}" srcOrd="0" destOrd="0" parTransId="{79BCC849-65F1-4185-A6AC-3B3DB04F7D70}" sibTransId="{364CBE20-19F4-489F-BADD-164995074924}"/>
    <dgm:cxn modelId="{5347B8F5-51DF-4254-B201-D0F6104FED87}" type="presOf" srcId="{AA3FF315-2E50-4200-9E00-26CB20C47F0A}" destId="{BF9920B8-033A-44A4-84D7-F2BCBF830D62}" srcOrd="0" destOrd="0" presId="urn:microsoft.com/office/officeart/2008/layout/AlternatingHexagons"/>
    <dgm:cxn modelId="{549BC09F-F927-4E42-A69C-045FDCD38B42}" type="presOf" srcId="{34FF33D0-2A82-4FCA-B248-458B47B363F0}" destId="{B3148A8A-4AFD-4157-847D-5881996F805D}" srcOrd="0" destOrd="0" presId="urn:microsoft.com/office/officeart/2008/layout/AlternatingHexagons"/>
    <dgm:cxn modelId="{A2B9AD3B-0E22-49A8-9703-F71A5EB269E6}" type="presOf" srcId="{8B113B07-5F3D-4B10-B53C-9A6E467D6140}" destId="{530A0352-1888-4DD0-815F-B8BF96681550}" srcOrd="0" destOrd="0" presId="urn:microsoft.com/office/officeart/2008/layout/AlternatingHexagons"/>
    <dgm:cxn modelId="{E6502DF3-9831-43E2-B7C0-38CC68EC72D4}" type="presOf" srcId="{1C39E399-B725-4FF9-9567-1CA70E47D1C2}" destId="{3973F14F-F43B-4E5E-8018-24DA2318026B}" srcOrd="0" destOrd="0" presId="urn:microsoft.com/office/officeart/2008/layout/AlternatingHexagons"/>
    <dgm:cxn modelId="{0466EB4A-B403-40A0-953A-89441478D325}" type="presOf" srcId="{F1A35B4B-CA61-4CA1-A55E-03E52C7B8AF4}" destId="{C2E69EC8-86FE-41F4-A76B-7C8E1D04E881}" srcOrd="0" destOrd="0" presId="urn:microsoft.com/office/officeart/2008/layout/AlternatingHexagons"/>
    <dgm:cxn modelId="{9E3EF397-CD21-4D1E-9023-397A63068A1F}" srcId="{FAE820BA-5E21-4275-A660-025604172834}" destId="{F1A35B4B-CA61-4CA1-A55E-03E52C7B8AF4}" srcOrd="0" destOrd="0" parTransId="{1BB2D8C5-8AA3-4454-9EEF-63004B3FC151}" sibTransId="{6648C661-6B4E-4E99-A216-50E55D6E1344}"/>
    <dgm:cxn modelId="{960726EF-B211-4204-966D-6884D3C9ED55}" type="presParOf" srcId="{BF9920B8-033A-44A4-84D7-F2BCBF830D62}" destId="{33F95F4A-786B-4A3B-AEE6-5F5F8B27C5F5}" srcOrd="0" destOrd="0" presId="urn:microsoft.com/office/officeart/2008/layout/AlternatingHexagons"/>
    <dgm:cxn modelId="{DE672767-9DB7-43F2-AAC8-9E69A96E8E14}" type="presParOf" srcId="{33F95F4A-786B-4A3B-AEE6-5F5F8B27C5F5}" destId="{B3148A8A-4AFD-4157-847D-5881996F805D}" srcOrd="0" destOrd="0" presId="urn:microsoft.com/office/officeart/2008/layout/AlternatingHexagons"/>
    <dgm:cxn modelId="{52D5BD6F-A166-4AD6-A9FC-23B9BB3EC263}" type="presParOf" srcId="{33F95F4A-786B-4A3B-AEE6-5F5F8B27C5F5}" destId="{C2D29B7A-8E6E-4C85-A297-006A5B0DF425}" srcOrd="1" destOrd="0" presId="urn:microsoft.com/office/officeart/2008/layout/AlternatingHexagons"/>
    <dgm:cxn modelId="{A5CBF8D7-E5B3-4CDE-A8E6-055C29A04DA4}" type="presParOf" srcId="{33F95F4A-786B-4A3B-AEE6-5F5F8B27C5F5}" destId="{F795323B-FE37-4FF2-9E89-A2630E665E5A}" srcOrd="2" destOrd="0" presId="urn:microsoft.com/office/officeart/2008/layout/AlternatingHexagons"/>
    <dgm:cxn modelId="{91E5C317-A2AA-4162-ADB2-175C8B57C767}" type="presParOf" srcId="{33F95F4A-786B-4A3B-AEE6-5F5F8B27C5F5}" destId="{6C38AD11-CD8B-48A8-BE06-63F5241FDAA2}" srcOrd="3" destOrd="0" presId="urn:microsoft.com/office/officeart/2008/layout/AlternatingHexagons"/>
    <dgm:cxn modelId="{F68F6120-ECF8-4AFF-A4A4-8BCD3DDF3930}" type="presParOf" srcId="{33F95F4A-786B-4A3B-AEE6-5F5F8B27C5F5}" destId="{27090AFC-1319-494B-92EC-AB2EE05246C1}" srcOrd="4" destOrd="0" presId="urn:microsoft.com/office/officeart/2008/layout/AlternatingHexagons"/>
    <dgm:cxn modelId="{0969D5FD-EFB8-4B1B-B56C-71757AB9395E}" type="presParOf" srcId="{BF9920B8-033A-44A4-84D7-F2BCBF830D62}" destId="{8FEC4C16-0629-49ED-B085-7D33D1D29980}" srcOrd="1" destOrd="0" presId="urn:microsoft.com/office/officeart/2008/layout/AlternatingHexagons"/>
    <dgm:cxn modelId="{5A649DDE-716F-4DFB-A9CA-8D7A47FE1B81}" type="presParOf" srcId="{BF9920B8-033A-44A4-84D7-F2BCBF830D62}" destId="{BAB43B65-172C-4BBA-B7CC-FFF5B9A94909}" srcOrd="2" destOrd="0" presId="urn:microsoft.com/office/officeart/2008/layout/AlternatingHexagons"/>
    <dgm:cxn modelId="{7E04188F-5D70-4FC7-8F9A-D91D86BDDF2C}" type="presParOf" srcId="{BAB43B65-172C-4BBA-B7CC-FFF5B9A94909}" destId="{0C87F5FB-8D19-404A-BDE8-7FB54D1ADFDD}" srcOrd="0" destOrd="0" presId="urn:microsoft.com/office/officeart/2008/layout/AlternatingHexagons"/>
    <dgm:cxn modelId="{B8FF49C4-8710-4A4D-8F51-1B4E31382583}" type="presParOf" srcId="{BAB43B65-172C-4BBA-B7CC-FFF5B9A94909}" destId="{530A0352-1888-4DD0-815F-B8BF96681550}" srcOrd="1" destOrd="0" presId="urn:microsoft.com/office/officeart/2008/layout/AlternatingHexagons"/>
    <dgm:cxn modelId="{BE970F94-3D28-430F-AE66-8F382052C64C}" type="presParOf" srcId="{BAB43B65-172C-4BBA-B7CC-FFF5B9A94909}" destId="{8E6BC6BA-AF59-4908-8409-2DCE4EE62E02}" srcOrd="2" destOrd="0" presId="urn:microsoft.com/office/officeart/2008/layout/AlternatingHexagons"/>
    <dgm:cxn modelId="{ADA846A8-3A12-4696-9F2B-0C5164CEFA07}" type="presParOf" srcId="{BAB43B65-172C-4BBA-B7CC-FFF5B9A94909}" destId="{20809C40-B735-495C-ACAD-0269945A6AAA}" srcOrd="3" destOrd="0" presId="urn:microsoft.com/office/officeart/2008/layout/AlternatingHexagons"/>
    <dgm:cxn modelId="{1A90FD32-F375-4288-BE01-53EE2D374EE4}" type="presParOf" srcId="{BAB43B65-172C-4BBA-B7CC-FFF5B9A94909}" destId="{3973F14F-F43B-4E5E-8018-24DA2318026B}" srcOrd="4" destOrd="0" presId="urn:microsoft.com/office/officeart/2008/layout/AlternatingHexagons"/>
    <dgm:cxn modelId="{A46E5B90-0E06-48D1-AA27-41AC69216E74}" type="presParOf" srcId="{BF9920B8-033A-44A4-84D7-F2BCBF830D62}" destId="{D4E8D91D-108A-41C1-AD56-8C2B0006B896}" srcOrd="3" destOrd="0" presId="urn:microsoft.com/office/officeart/2008/layout/AlternatingHexagons"/>
    <dgm:cxn modelId="{2C0377EF-4C48-49C4-90AA-AA7CF186F410}" type="presParOf" srcId="{BF9920B8-033A-44A4-84D7-F2BCBF830D62}" destId="{20DAAE81-37F7-4F21-BCD8-9AB03E89EBFF}" srcOrd="4" destOrd="0" presId="urn:microsoft.com/office/officeart/2008/layout/AlternatingHexagons"/>
    <dgm:cxn modelId="{2E991A47-00D9-4769-B287-C9C8395D5424}" type="presParOf" srcId="{20DAAE81-37F7-4F21-BCD8-9AB03E89EBFF}" destId="{F8F97E09-7264-492F-B495-98D9AB95C104}" srcOrd="0" destOrd="0" presId="urn:microsoft.com/office/officeart/2008/layout/AlternatingHexagons"/>
    <dgm:cxn modelId="{5A14072A-6F60-47E3-BB4E-7B304BF26934}" type="presParOf" srcId="{20DAAE81-37F7-4F21-BCD8-9AB03E89EBFF}" destId="{C2E69EC8-86FE-41F4-A76B-7C8E1D04E881}" srcOrd="1" destOrd="0" presId="urn:microsoft.com/office/officeart/2008/layout/AlternatingHexagons"/>
    <dgm:cxn modelId="{D38FD9B9-B48E-4F90-AB35-82FFE678FB4D}" type="presParOf" srcId="{20DAAE81-37F7-4F21-BCD8-9AB03E89EBFF}" destId="{36361367-0B39-491F-9EC4-3DC2E460A7DE}" srcOrd="2" destOrd="0" presId="urn:microsoft.com/office/officeart/2008/layout/AlternatingHexagons"/>
    <dgm:cxn modelId="{3E8C0200-5C32-4240-A70E-9F6E67BCA8FC}" type="presParOf" srcId="{20DAAE81-37F7-4F21-BCD8-9AB03E89EBFF}" destId="{2790420D-5C99-4075-A350-787C51F135D4}" srcOrd="3" destOrd="0" presId="urn:microsoft.com/office/officeart/2008/layout/AlternatingHexagons"/>
    <dgm:cxn modelId="{AB2D1D0C-C9AC-40E0-95E4-7D8EC28FA995}" type="presParOf" srcId="{20DAAE81-37F7-4F21-BCD8-9AB03E89EBFF}" destId="{466A4A62-F42E-4127-8B20-9756A68AE5E6}" srcOrd="4" destOrd="0" presId="urn:microsoft.com/office/officeart/2008/layout/AlternatingHexagon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C88F0FE-8FCD-4792-9951-636C8361DD76}" type="doc">
      <dgm:prSet loTypeId="urn:microsoft.com/office/officeart/2005/8/layout/default" loCatId="list" qsTypeId="urn:microsoft.com/office/officeart/2005/8/quickstyle/simple1" qsCatId="simple" csTypeId="urn:microsoft.com/office/officeart/2005/8/colors/accent3_4" csCatId="accent3" phldr="1"/>
      <dgm:spPr/>
      <dgm:t>
        <a:bodyPr/>
        <a:lstStyle/>
        <a:p>
          <a:endParaRPr lang="es-EC"/>
        </a:p>
      </dgm:t>
    </dgm:pt>
    <dgm:pt modelId="{BADC5788-B220-4BEF-BB91-28E93C327D97}">
      <dgm:prSet phldrT="[Texto]"/>
      <dgm:spPr/>
      <dgm:t>
        <a:bodyPr/>
        <a:lstStyle/>
        <a:p>
          <a:pPr algn="ctr"/>
          <a:r>
            <a:rPr lang="es-EC" dirty="0">
              <a:latin typeface="Century Gothic" panose="020B0502020202020204" pitchFamily="34" charset="0"/>
            </a:rPr>
            <a:t>Informes Jurídicos 36</a:t>
          </a:r>
        </a:p>
      </dgm:t>
    </dgm:pt>
    <dgm:pt modelId="{ACD38FBD-C3EE-4D92-81C7-505DE3C8D6A0}" type="parTrans" cxnId="{1D765846-B628-40CC-8F02-CB408D2F1D13}">
      <dgm:prSet/>
      <dgm:spPr/>
      <dgm:t>
        <a:bodyPr/>
        <a:lstStyle/>
        <a:p>
          <a:endParaRPr lang="es-EC"/>
        </a:p>
      </dgm:t>
    </dgm:pt>
    <dgm:pt modelId="{6134DC88-9D57-4395-B393-F5AA3D4F2CD8}" type="sibTrans" cxnId="{1D765846-B628-40CC-8F02-CB408D2F1D13}">
      <dgm:prSet/>
      <dgm:spPr/>
      <dgm:t>
        <a:bodyPr/>
        <a:lstStyle/>
        <a:p>
          <a:endParaRPr lang="es-EC"/>
        </a:p>
      </dgm:t>
    </dgm:pt>
    <dgm:pt modelId="{C8D35DAF-DC63-456E-BD02-32D8AF05A26E}">
      <dgm:prSet phldrT="[Texto]"/>
      <dgm:spPr/>
      <dgm:t>
        <a:bodyPr/>
        <a:lstStyle/>
        <a:p>
          <a:r>
            <a:rPr lang="es-EC" dirty="0">
              <a:latin typeface="Century Gothic" panose="020B0502020202020204" pitchFamily="34" charset="0"/>
            </a:rPr>
            <a:t>Providencias 108</a:t>
          </a:r>
        </a:p>
      </dgm:t>
    </dgm:pt>
    <dgm:pt modelId="{D458970C-B396-4171-9F19-F70649A60FEA}" type="parTrans" cxnId="{9F993DD2-96F4-4A75-BE35-18D4BC92CFD7}">
      <dgm:prSet/>
      <dgm:spPr/>
      <dgm:t>
        <a:bodyPr/>
        <a:lstStyle/>
        <a:p>
          <a:endParaRPr lang="es-EC"/>
        </a:p>
      </dgm:t>
    </dgm:pt>
    <dgm:pt modelId="{20F91D62-B6EE-47CC-B58B-4292E396B211}" type="sibTrans" cxnId="{9F993DD2-96F4-4A75-BE35-18D4BC92CFD7}">
      <dgm:prSet/>
      <dgm:spPr/>
      <dgm:t>
        <a:bodyPr/>
        <a:lstStyle/>
        <a:p>
          <a:endParaRPr lang="es-EC"/>
        </a:p>
      </dgm:t>
    </dgm:pt>
    <dgm:pt modelId="{A591152A-18B1-4871-A64F-9D9117FEFA51}">
      <dgm:prSet phldrT="[Texto]" custT="1"/>
      <dgm:spPr/>
      <dgm:t>
        <a:bodyPr/>
        <a:lstStyle/>
        <a:p>
          <a:r>
            <a:rPr lang="es-EC" sz="2800" dirty="0">
              <a:latin typeface="Century Gothic" panose="020B0502020202020204" pitchFamily="34" charset="0"/>
            </a:rPr>
            <a:t>Contratos 50</a:t>
          </a:r>
        </a:p>
      </dgm:t>
    </dgm:pt>
    <dgm:pt modelId="{5F2198FF-D1C7-45ED-B59B-E287DCB6BBE6}" type="parTrans" cxnId="{B376C055-2143-44A0-B80D-9190F836CFD5}">
      <dgm:prSet/>
      <dgm:spPr/>
      <dgm:t>
        <a:bodyPr/>
        <a:lstStyle/>
        <a:p>
          <a:endParaRPr lang="es-EC"/>
        </a:p>
      </dgm:t>
    </dgm:pt>
    <dgm:pt modelId="{320B6CB0-B62B-475B-8766-171F89C478A6}" type="sibTrans" cxnId="{B376C055-2143-44A0-B80D-9190F836CFD5}">
      <dgm:prSet/>
      <dgm:spPr/>
      <dgm:t>
        <a:bodyPr/>
        <a:lstStyle/>
        <a:p>
          <a:endParaRPr lang="es-EC"/>
        </a:p>
      </dgm:t>
    </dgm:pt>
    <dgm:pt modelId="{CB2CEC93-A3DA-4E24-86F0-A4901B6CD4AB}">
      <dgm:prSet phldrT="[Texto]"/>
      <dgm:spPr/>
      <dgm:t>
        <a:bodyPr/>
        <a:lstStyle/>
        <a:p>
          <a:r>
            <a:rPr lang="es-EC" dirty="0">
              <a:latin typeface="Century Gothic" panose="020B0502020202020204" pitchFamily="34" charset="0"/>
            </a:rPr>
            <a:t>Oficios 72</a:t>
          </a:r>
        </a:p>
      </dgm:t>
    </dgm:pt>
    <dgm:pt modelId="{B2FB3A60-989F-4EAD-A029-DD8BE9A3CADF}" type="parTrans" cxnId="{4E82C73E-EEEB-4A66-B8F1-80201C4FC44E}">
      <dgm:prSet/>
      <dgm:spPr/>
      <dgm:t>
        <a:bodyPr/>
        <a:lstStyle/>
        <a:p>
          <a:endParaRPr lang="es-EC"/>
        </a:p>
      </dgm:t>
    </dgm:pt>
    <dgm:pt modelId="{F4B4BE81-F63A-4B02-9F56-21DD0910F0C3}" type="sibTrans" cxnId="{4E82C73E-EEEB-4A66-B8F1-80201C4FC44E}">
      <dgm:prSet/>
      <dgm:spPr/>
      <dgm:t>
        <a:bodyPr/>
        <a:lstStyle/>
        <a:p>
          <a:endParaRPr lang="es-EC"/>
        </a:p>
      </dgm:t>
    </dgm:pt>
    <dgm:pt modelId="{70FD0FCC-C4F5-4EE7-B339-938F01680886}">
      <dgm:prSet phldrT="[Texto]"/>
      <dgm:spPr/>
      <dgm:t>
        <a:bodyPr/>
        <a:lstStyle/>
        <a:p>
          <a:r>
            <a:rPr lang="es-EC" dirty="0">
              <a:latin typeface="Century Gothic" panose="020B0502020202020204" pitchFamily="34" charset="0"/>
            </a:rPr>
            <a:t>Resoluciones 17</a:t>
          </a:r>
        </a:p>
      </dgm:t>
    </dgm:pt>
    <dgm:pt modelId="{39075EF7-5A92-4B94-BFFB-83894D01D98C}" type="parTrans" cxnId="{EFC6D5DE-4AB3-47BD-97CD-BA4DBB874135}">
      <dgm:prSet/>
      <dgm:spPr/>
      <dgm:t>
        <a:bodyPr/>
        <a:lstStyle/>
        <a:p>
          <a:endParaRPr lang="es-EC"/>
        </a:p>
      </dgm:t>
    </dgm:pt>
    <dgm:pt modelId="{749B5819-2016-4D15-9515-0062F791DF2E}" type="sibTrans" cxnId="{EFC6D5DE-4AB3-47BD-97CD-BA4DBB874135}">
      <dgm:prSet/>
      <dgm:spPr/>
      <dgm:t>
        <a:bodyPr/>
        <a:lstStyle/>
        <a:p>
          <a:endParaRPr lang="es-EC"/>
        </a:p>
      </dgm:t>
    </dgm:pt>
    <dgm:pt modelId="{80C5B13F-CDFF-4EA5-9BF3-331944B040BC}">
      <dgm:prSet phldrT="[Texto]"/>
      <dgm:spPr/>
      <dgm:t>
        <a:bodyPr/>
        <a:lstStyle/>
        <a:p>
          <a:r>
            <a:rPr lang="es-EC" dirty="0">
              <a:latin typeface="Century Gothic" panose="020B0502020202020204" pitchFamily="34" charset="0"/>
            </a:rPr>
            <a:t>Criterios Jurídicos 12</a:t>
          </a:r>
        </a:p>
      </dgm:t>
    </dgm:pt>
    <dgm:pt modelId="{700E6697-4674-415A-8DEC-6081EDFC8243}" type="parTrans" cxnId="{0A10DDA2-0734-4D0C-AAD6-8B832A0D3EC9}">
      <dgm:prSet/>
      <dgm:spPr/>
      <dgm:t>
        <a:bodyPr/>
        <a:lstStyle/>
        <a:p>
          <a:endParaRPr lang="es-EC"/>
        </a:p>
      </dgm:t>
    </dgm:pt>
    <dgm:pt modelId="{2DD6AB1A-9EC7-42D2-A3A4-13F970942360}" type="sibTrans" cxnId="{0A10DDA2-0734-4D0C-AAD6-8B832A0D3EC9}">
      <dgm:prSet/>
      <dgm:spPr/>
      <dgm:t>
        <a:bodyPr/>
        <a:lstStyle/>
        <a:p>
          <a:endParaRPr lang="es-EC"/>
        </a:p>
      </dgm:t>
    </dgm:pt>
    <dgm:pt modelId="{1005421D-5B59-4AD5-965B-C4264FB7445C}" type="pres">
      <dgm:prSet presAssocID="{0C88F0FE-8FCD-4792-9951-636C8361DD76}" presName="diagram" presStyleCnt="0">
        <dgm:presLayoutVars>
          <dgm:dir/>
          <dgm:resizeHandles val="exact"/>
        </dgm:presLayoutVars>
      </dgm:prSet>
      <dgm:spPr/>
      <dgm:t>
        <a:bodyPr/>
        <a:lstStyle/>
        <a:p>
          <a:endParaRPr lang="es-EC"/>
        </a:p>
      </dgm:t>
    </dgm:pt>
    <dgm:pt modelId="{352D5E60-ADA0-461F-B066-6C9FD38E964D}" type="pres">
      <dgm:prSet presAssocID="{BADC5788-B220-4BEF-BB91-28E93C327D97}" presName="node" presStyleLbl="node1" presStyleIdx="0" presStyleCnt="6">
        <dgm:presLayoutVars>
          <dgm:bulletEnabled val="1"/>
        </dgm:presLayoutVars>
      </dgm:prSet>
      <dgm:spPr/>
      <dgm:t>
        <a:bodyPr/>
        <a:lstStyle/>
        <a:p>
          <a:endParaRPr lang="es-EC"/>
        </a:p>
      </dgm:t>
    </dgm:pt>
    <dgm:pt modelId="{1A6C9D09-7CF1-4E01-BB5D-0484BD43405D}" type="pres">
      <dgm:prSet presAssocID="{6134DC88-9D57-4395-B393-F5AA3D4F2CD8}" presName="sibTrans" presStyleCnt="0"/>
      <dgm:spPr/>
    </dgm:pt>
    <dgm:pt modelId="{FE608F02-B78C-4C0B-8F5D-83334BC1FF9D}" type="pres">
      <dgm:prSet presAssocID="{C8D35DAF-DC63-456E-BD02-32D8AF05A26E}" presName="node" presStyleLbl="node1" presStyleIdx="1" presStyleCnt="6">
        <dgm:presLayoutVars>
          <dgm:bulletEnabled val="1"/>
        </dgm:presLayoutVars>
      </dgm:prSet>
      <dgm:spPr/>
      <dgm:t>
        <a:bodyPr/>
        <a:lstStyle/>
        <a:p>
          <a:endParaRPr lang="es-EC"/>
        </a:p>
      </dgm:t>
    </dgm:pt>
    <dgm:pt modelId="{995C55F7-B194-4371-B096-C0C7F0501D58}" type="pres">
      <dgm:prSet presAssocID="{20F91D62-B6EE-47CC-B58B-4292E396B211}" presName="sibTrans" presStyleCnt="0"/>
      <dgm:spPr/>
    </dgm:pt>
    <dgm:pt modelId="{F58ADBA0-D20F-402D-981D-77D79F3F3850}" type="pres">
      <dgm:prSet presAssocID="{A591152A-18B1-4871-A64F-9D9117FEFA51}" presName="node" presStyleLbl="node1" presStyleIdx="2" presStyleCnt="6">
        <dgm:presLayoutVars>
          <dgm:bulletEnabled val="1"/>
        </dgm:presLayoutVars>
      </dgm:prSet>
      <dgm:spPr/>
      <dgm:t>
        <a:bodyPr/>
        <a:lstStyle/>
        <a:p>
          <a:endParaRPr lang="es-EC"/>
        </a:p>
      </dgm:t>
    </dgm:pt>
    <dgm:pt modelId="{E83549E0-7638-4A62-802D-EADEB4E647D1}" type="pres">
      <dgm:prSet presAssocID="{320B6CB0-B62B-475B-8766-171F89C478A6}" presName="sibTrans" presStyleCnt="0"/>
      <dgm:spPr/>
    </dgm:pt>
    <dgm:pt modelId="{95794512-07C7-4597-884B-C95579BEA8FB}" type="pres">
      <dgm:prSet presAssocID="{CB2CEC93-A3DA-4E24-86F0-A4901B6CD4AB}" presName="node" presStyleLbl="node1" presStyleIdx="3" presStyleCnt="6">
        <dgm:presLayoutVars>
          <dgm:bulletEnabled val="1"/>
        </dgm:presLayoutVars>
      </dgm:prSet>
      <dgm:spPr/>
      <dgm:t>
        <a:bodyPr/>
        <a:lstStyle/>
        <a:p>
          <a:endParaRPr lang="es-EC"/>
        </a:p>
      </dgm:t>
    </dgm:pt>
    <dgm:pt modelId="{A4C91125-4A5B-4571-8941-9EE3ABA289CD}" type="pres">
      <dgm:prSet presAssocID="{F4B4BE81-F63A-4B02-9F56-21DD0910F0C3}" presName="sibTrans" presStyleCnt="0"/>
      <dgm:spPr/>
    </dgm:pt>
    <dgm:pt modelId="{9D619C63-ACB5-4A9D-9821-71C068D5EBDF}" type="pres">
      <dgm:prSet presAssocID="{70FD0FCC-C4F5-4EE7-B339-938F01680886}" presName="node" presStyleLbl="node1" presStyleIdx="4" presStyleCnt="6">
        <dgm:presLayoutVars>
          <dgm:bulletEnabled val="1"/>
        </dgm:presLayoutVars>
      </dgm:prSet>
      <dgm:spPr/>
      <dgm:t>
        <a:bodyPr/>
        <a:lstStyle/>
        <a:p>
          <a:endParaRPr lang="es-EC"/>
        </a:p>
      </dgm:t>
    </dgm:pt>
    <dgm:pt modelId="{630B7C53-C2A4-4962-B55A-3D29CD098B4C}" type="pres">
      <dgm:prSet presAssocID="{749B5819-2016-4D15-9515-0062F791DF2E}" presName="sibTrans" presStyleCnt="0"/>
      <dgm:spPr/>
    </dgm:pt>
    <dgm:pt modelId="{5080D5CA-EE4F-42D2-9BA3-DEF07F6F1618}" type="pres">
      <dgm:prSet presAssocID="{80C5B13F-CDFF-4EA5-9BF3-331944B040BC}" presName="node" presStyleLbl="node1" presStyleIdx="5" presStyleCnt="6">
        <dgm:presLayoutVars>
          <dgm:bulletEnabled val="1"/>
        </dgm:presLayoutVars>
      </dgm:prSet>
      <dgm:spPr/>
      <dgm:t>
        <a:bodyPr/>
        <a:lstStyle/>
        <a:p>
          <a:endParaRPr lang="es-EC"/>
        </a:p>
      </dgm:t>
    </dgm:pt>
  </dgm:ptLst>
  <dgm:cxnLst>
    <dgm:cxn modelId="{9D4719A2-229A-4951-96C6-0E68D491C329}" type="presOf" srcId="{A591152A-18B1-4871-A64F-9D9117FEFA51}" destId="{F58ADBA0-D20F-402D-981D-77D79F3F3850}" srcOrd="0" destOrd="0" presId="urn:microsoft.com/office/officeart/2005/8/layout/default"/>
    <dgm:cxn modelId="{9298F20D-D981-4A9A-A264-ADDCA1379F49}" type="presOf" srcId="{0C88F0FE-8FCD-4792-9951-636C8361DD76}" destId="{1005421D-5B59-4AD5-965B-C4264FB7445C}" srcOrd="0" destOrd="0" presId="urn:microsoft.com/office/officeart/2005/8/layout/default"/>
    <dgm:cxn modelId="{5AD69BDB-D165-4B15-8B0B-E66F2A6C7ABA}" type="presOf" srcId="{70FD0FCC-C4F5-4EE7-B339-938F01680886}" destId="{9D619C63-ACB5-4A9D-9821-71C068D5EBDF}" srcOrd="0" destOrd="0" presId="urn:microsoft.com/office/officeart/2005/8/layout/default"/>
    <dgm:cxn modelId="{0A10DDA2-0734-4D0C-AAD6-8B832A0D3EC9}" srcId="{0C88F0FE-8FCD-4792-9951-636C8361DD76}" destId="{80C5B13F-CDFF-4EA5-9BF3-331944B040BC}" srcOrd="5" destOrd="0" parTransId="{700E6697-4674-415A-8DEC-6081EDFC8243}" sibTransId="{2DD6AB1A-9EC7-42D2-A3A4-13F970942360}"/>
    <dgm:cxn modelId="{1D765846-B628-40CC-8F02-CB408D2F1D13}" srcId="{0C88F0FE-8FCD-4792-9951-636C8361DD76}" destId="{BADC5788-B220-4BEF-BB91-28E93C327D97}" srcOrd="0" destOrd="0" parTransId="{ACD38FBD-C3EE-4D92-81C7-505DE3C8D6A0}" sibTransId="{6134DC88-9D57-4395-B393-F5AA3D4F2CD8}"/>
    <dgm:cxn modelId="{FFE08804-B207-4263-A08D-915D29B1C36B}" type="presOf" srcId="{C8D35DAF-DC63-456E-BD02-32D8AF05A26E}" destId="{FE608F02-B78C-4C0B-8F5D-83334BC1FF9D}" srcOrd="0" destOrd="0" presId="urn:microsoft.com/office/officeart/2005/8/layout/default"/>
    <dgm:cxn modelId="{EFC6D5DE-4AB3-47BD-97CD-BA4DBB874135}" srcId="{0C88F0FE-8FCD-4792-9951-636C8361DD76}" destId="{70FD0FCC-C4F5-4EE7-B339-938F01680886}" srcOrd="4" destOrd="0" parTransId="{39075EF7-5A92-4B94-BFFB-83894D01D98C}" sibTransId="{749B5819-2016-4D15-9515-0062F791DF2E}"/>
    <dgm:cxn modelId="{973677D6-9481-4489-B27D-1946A09503B1}" type="presOf" srcId="{80C5B13F-CDFF-4EA5-9BF3-331944B040BC}" destId="{5080D5CA-EE4F-42D2-9BA3-DEF07F6F1618}" srcOrd="0" destOrd="0" presId="urn:microsoft.com/office/officeart/2005/8/layout/default"/>
    <dgm:cxn modelId="{9F993DD2-96F4-4A75-BE35-18D4BC92CFD7}" srcId="{0C88F0FE-8FCD-4792-9951-636C8361DD76}" destId="{C8D35DAF-DC63-456E-BD02-32D8AF05A26E}" srcOrd="1" destOrd="0" parTransId="{D458970C-B396-4171-9F19-F70649A60FEA}" sibTransId="{20F91D62-B6EE-47CC-B58B-4292E396B211}"/>
    <dgm:cxn modelId="{5F2AFD60-B667-4930-A6DA-DEB4611ECD92}" type="presOf" srcId="{CB2CEC93-A3DA-4E24-86F0-A4901B6CD4AB}" destId="{95794512-07C7-4597-884B-C95579BEA8FB}" srcOrd="0" destOrd="0" presId="urn:microsoft.com/office/officeart/2005/8/layout/default"/>
    <dgm:cxn modelId="{B376C055-2143-44A0-B80D-9190F836CFD5}" srcId="{0C88F0FE-8FCD-4792-9951-636C8361DD76}" destId="{A591152A-18B1-4871-A64F-9D9117FEFA51}" srcOrd="2" destOrd="0" parTransId="{5F2198FF-D1C7-45ED-B59B-E287DCB6BBE6}" sibTransId="{320B6CB0-B62B-475B-8766-171F89C478A6}"/>
    <dgm:cxn modelId="{4E82C73E-EEEB-4A66-B8F1-80201C4FC44E}" srcId="{0C88F0FE-8FCD-4792-9951-636C8361DD76}" destId="{CB2CEC93-A3DA-4E24-86F0-A4901B6CD4AB}" srcOrd="3" destOrd="0" parTransId="{B2FB3A60-989F-4EAD-A029-DD8BE9A3CADF}" sibTransId="{F4B4BE81-F63A-4B02-9F56-21DD0910F0C3}"/>
    <dgm:cxn modelId="{045F862B-714A-4C61-9720-5A21305828D8}" type="presOf" srcId="{BADC5788-B220-4BEF-BB91-28E93C327D97}" destId="{352D5E60-ADA0-461F-B066-6C9FD38E964D}" srcOrd="0" destOrd="0" presId="urn:microsoft.com/office/officeart/2005/8/layout/default"/>
    <dgm:cxn modelId="{65312367-410D-49FA-BA11-B63349BC4EDC}" type="presParOf" srcId="{1005421D-5B59-4AD5-965B-C4264FB7445C}" destId="{352D5E60-ADA0-461F-B066-6C9FD38E964D}" srcOrd="0" destOrd="0" presId="urn:microsoft.com/office/officeart/2005/8/layout/default"/>
    <dgm:cxn modelId="{B6022394-B638-4456-8C54-97211673C000}" type="presParOf" srcId="{1005421D-5B59-4AD5-965B-C4264FB7445C}" destId="{1A6C9D09-7CF1-4E01-BB5D-0484BD43405D}" srcOrd="1" destOrd="0" presId="urn:microsoft.com/office/officeart/2005/8/layout/default"/>
    <dgm:cxn modelId="{DEB56A1A-1767-4233-8CDB-9AA027BE33C2}" type="presParOf" srcId="{1005421D-5B59-4AD5-965B-C4264FB7445C}" destId="{FE608F02-B78C-4C0B-8F5D-83334BC1FF9D}" srcOrd="2" destOrd="0" presId="urn:microsoft.com/office/officeart/2005/8/layout/default"/>
    <dgm:cxn modelId="{82731BFD-71C3-403B-AE84-6E270C19F1EF}" type="presParOf" srcId="{1005421D-5B59-4AD5-965B-C4264FB7445C}" destId="{995C55F7-B194-4371-B096-C0C7F0501D58}" srcOrd="3" destOrd="0" presId="urn:microsoft.com/office/officeart/2005/8/layout/default"/>
    <dgm:cxn modelId="{859BC9B8-042F-4AA1-A190-2945415AE6BB}" type="presParOf" srcId="{1005421D-5B59-4AD5-965B-C4264FB7445C}" destId="{F58ADBA0-D20F-402D-981D-77D79F3F3850}" srcOrd="4" destOrd="0" presId="urn:microsoft.com/office/officeart/2005/8/layout/default"/>
    <dgm:cxn modelId="{FB28B50A-2250-49DF-B417-DB997D038BA4}" type="presParOf" srcId="{1005421D-5B59-4AD5-965B-C4264FB7445C}" destId="{E83549E0-7638-4A62-802D-EADEB4E647D1}" srcOrd="5" destOrd="0" presId="urn:microsoft.com/office/officeart/2005/8/layout/default"/>
    <dgm:cxn modelId="{3BBC3A11-03F6-43CB-BE7A-CF489204904B}" type="presParOf" srcId="{1005421D-5B59-4AD5-965B-C4264FB7445C}" destId="{95794512-07C7-4597-884B-C95579BEA8FB}" srcOrd="6" destOrd="0" presId="urn:microsoft.com/office/officeart/2005/8/layout/default"/>
    <dgm:cxn modelId="{7680ECD9-3F1E-44E2-9C34-692DB317E91B}" type="presParOf" srcId="{1005421D-5B59-4AD5-965B-C4264FB7445C}" destId="{A4C91125-4A5B-4571-8941-9EE3ABA289CD}" srcOrd="7" destOrd="0" presId="urn:microsoft.com/office/officeart/2005/8/layout/default"/>
    <dgm:cxn modelId="{D1EF1E6A-9E8C-4865-93FF-B057667E1FB6}" type="presParOf" srcId="{1005421D-5B59-4AD5-965B-C4264FB7445C}" destId="{9D619C63-ACB5-4A9D-9821-71C068D5EBDF}" srcOrd="8" destOrd="0" presId="urn:microsoft.com/office/officeart/2005/8/layout/default"/>
    <dgm:cxn modelId="{BF9CFA34-BF21-41C4-9EFA-0134E43F882D}" type="presParOf" srcId="{1005421D-5B59-4AD5-965B-C4264FB7445C}" destId="{630B7C53-C2A4-4962-B55A-3D29CD098B4C}" srcOrd="9" destOrd="0" presId="urn:microsoft.com/office/officeart/2005/8/layout/default"/>
    <dgm:cxn modelId="{FFEDED82-C654-41C9-9D54-6DF1065416E6}" type="presParOf" srcId="{1005421D-5B59-4AD5-965B-C4264FB7445C}" destId="{5080D5CA-EE4F-42D2-9BA3-DEF07F6F1618}" srcOrd="1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65B5259-D1B3-4B85-BC65-A594C7735BDA}" type="doc">
      <dgm:prSet loTypeId="urn:microsoft.com/office/officeart/2005/8/layout/arrow1" loCatId="process" qsTypeId="urn:microsoft.com/office/officeart/2005/8/quickstyle/simple1" qsCatId="simple" csTypeId="urn:microsoft.com/office/officeart/2005/8/colors/accent3_1" csCatId="accent3" phldr="1"/>
      <dgm:spPr/>
      <dgm:t>
        <a:bodyPr/>
        <a:lstStyle/>
        <a:p>
          <a:endParaRPr lang="es-EC"/>
        </a:p>
      </dgm:t>
    </dgm:pt>
    <dgm:pt modelId="{281C83B7-419B-4C8B-A2E2-0AE2B6757597}">
      <dgm:prSet phldrT="[Texto]" custT="1">
        <dgm:style>
          <a:lnRef idx="2">
            <a:schemeClr val="accent5"/>
          </a:lnRef>
          <a:fillRef idx="1">
            <a:schemeClr val="lt1"/>
          </a:fillRef>
          <a:effectRef idx="0">
            <a:schemeClr val="accent5"/>
          </a:effectRef>
          <a:fontRef idx="minor">
            <a:schemeClr val="dk1"/>
          </a:fontRef>
        </dgm:style>
      </dgm:prSet>
      <dgm:spPr/>
      <dgm:t>
        <a:bodyPr/>
        <a:lstStyle/>
        <a:p>
          <a:r>
            <a:rPr lang="es-EC" sz="2800" b="1">
              <a:ln/>
              <a:solidFill>
                <a:schemeClr val="tx1"/>
              </a:solidFill>
            </a:rPr>
            <a:t>Twitter:</a:t>
          </a:r>
          <a:r>
            <a:rPr lang="es-EC" sz="2800">
              <a:ln/>
              <a:solidFill>
                <a:schemeClr val="tx1"/>
              </a:solidFill>
            </a:rPr>
            <a:t> 49.667</a:t>
          </a:r>
        </a:p>
        <a:p>
          <a:r>
            <a:rPr lang="es-EC" sz="2800" b="1">
              <a:ln/>
              <a:solidFill>
                <a:schemeClr val="tx1"/>
              </a:solidFill>
            </a:rPr>
            <a:t>Facebook:</a:t>
          </a:r>
          <a:r>
            <a:rPr lang="es-EC" sz="2800">
              <a:ln/>
              <a:solidFill>
                <a:schemeClr val="tx1"/>
              </a:solidFill>
            </a:rPr>
            <a:t> 19.849</a:t>
          </a:r>
          <a:endParaRPr lang="es-EC" sz="2800" dirty="0">
            <a:ln/>
            <a:solidFill>
              <a:schemeClr val="tx1"/>
            </a:solidFill>
          </a:endParaRPr>
        </a:p>
      </dgm:t>
    </dgm:pt>
    <dgm:pt modelId="{113FCC9C-CC42-4E5F-AD26-703D997F33AA}" type="parTrans" cxnId="{4C223D1D-8054-4026-BE38-D8A6B5C87B28}">
      <dgm:prSet/>
      <dgm:spPr/>
      <dgm:t>
        <a:bodyPr/>
        <a:lstStyle/>
        <a:p>
          <a:endParaRPr lang="es-EC">
            <a:ln>
              <a:solidFill>
                <a:schemeClr val="bg1"/>
              </a:solidFill>
            </a:ln>
            <a:solidFill>
              <a:schemeClr val="tx1"/>
            </a:solidFill>
          </a:endParaRPr>
        </a:p>
      </dgm:t>
    </dgm:pt>
    <dgm:pt modelId="{26F180FB-D52B-4385-91E3-B46E1234CB1B}" type="sibTrans" cxnId="{4C223D1D-8054-4026-BE38-D8A6B5C87B28}">
      <dgm:prSet/>
      <dgm:spPr/>
      <dgm:t>
        <a:bodyPr/>
        <a:lstStyle/>
        <a:p>
          <a:endParaRPr lang="es-EC">
            <a:ln>
              <a:solidFill>
                <a:schemeClr val="bg1"/>
              </a:solidFill>
            </a:ln>
            <a:solidFill>
              <a:schemeClr val="tx1"/>
            </a:solidFill>
          </a:endParaRPr>
        </a:p>
      </dgm:t>
    </dgm:pt>
    <dgm:pt modelId="{47C4C727-C998-42E9-9CBE-5094DEBE158D}">
      <dgm:prSet phldrT="[Texto]" custT="1"/>
      <dgm:spPr/>
      <dgm:t>
        <a:bodyPr/>
        <a:lstStyle/>
        <a:p>
          <a:r>
            <a:rPr lang="es-EC" sz="2800" b="1" dirty="0">
              <a:ln/>
              <a:solidFill>
                <a:schemeClr val="tx1"/>
              </a:solidFill>
            </a:rPr>
            <a:t>Twitter:</a:t>
          </a:r>
          <a:r>
            <a:rPr lang="es-EC" sz="2800" dirty="0">
              <a:ln/>
              <a:solidFill>
                <a:schemeClr val="tx1"/>
              </a:solidFill>
            </a:rPr>
            <a:t> 55.094</a:t>
          </a:r>
        </a:p>
        <a:p>
          <a:r>
            <a:rPr lang="es-EC" sz="2800" b="1" dirty="0">
              <a:ln/>
              <a:solidFill>
                <a:schemeClr val="tx1"/>
              </a:solidFill>
            </a:rPr>
            <a:t>Facebook:</a:t>
          </a:r>
          <a:r>
            <a:rPr lang="es-EC" sz="2800" dirty="0">
              <a:ln/>
              <a:solidFill>
                <a:schemeClr val="tx1"/>
              </a:solidFill>
            </a:rPr>
            <a:t> 20.502</a:t>
          </a:r>
        </a:p>
      </dgm:t>
    </dgm:pt>
    <dgm:pt modelId="{DB1E6A09-B833-4F64-98ED-649902F59285}" type="parTrans" cxnId="{78BB59BD-5066-40A7-909E-E0FEE9626093}">
      <dgm:prSet/>
      <dgm:spPr/>
      <dgm:t>
        <a:bodyPr/>
        <a:lstStyle/>
        <a:p>
          <a:endParaRPr lang="es-EC">
            <a:ln>
              <a:solidFill>
                <a:schemeClr val="bg1"/>
              </a:solidFill>
            </a:ln>
            <a:solidFill>
              <a:schemeClr val="tx1"/>
            </a:solidFill>
          </a:endParaRPr>
        </a:p>
      </dgm:t>
    </dgm:pt>
    <dgm:pt modelId="{DD606A54-1EE7-427F-8D1E-FC6285820DD4}" type="sibTrans" cxnId="{78BB59BD-5066-40A7-909E-E0FEE9626093}">
      <dgm:prSet/>
      <dgm:spPr/>
      <dgm:t>
        <a:bodyPr/>
        <a:lstStyle/>
        <a:p>
          <a:endParaRPr lang="es-EC">
            <a:ln>
              <a:solidFill>
                <a:schemeClr val="bg1"/>
              </a:solidFill>
            </a:ln>
            <a:solidFill>
              <a:schemeClr val="tx1"/>
            </a:solidFill>
          </a:endParaRPr>
        </a:p>
      </dgm:t>
    </dgm:pt>
    <dgm:pt modelId="{38CD16C0-6AD8-459B-8967-12E6393B8745}" type="pres">
      <dgm:prSet presAssocID="{A65B5259-D1B3-4B85-BC65-A594C7735BDA}" presName="cycle" presStyleCnt="0">
        <dgm:presLayoutVars>
          <dgm:dir/>
          <dgm:resizeHandles val="exact"/>
        </dgm:presLayoutVars>
      </dgm:prSet>
      <dgm:spPr/>
      <dgm:t>
        <a:bodyPr/>
        <a:lstStyle/>
        <a:p>
          <a:endParaRPr lang="es-EC"/>
        </a:p>
      </dgm:t>
    </dgm:pt>
    <dgm:pt modelId="{AFD67F3E-0468-430E-B8D3-F54C7B7255C4}" type="pres">
      <dgm:prSet presAssocID="{281C83B7-419B-4C8B-A2E2-0AE2B6757597}" presName="arrow" presStyleLbl="node1" presStyleIdx="0" presStyleCnt="2" custRadScaleRad="100652" custRadScaleInc="329">
        <dgm:presLayoutVars>
          <dgm:bulletEnabled val="1"/>
        </dgm:presLayoutVars>
      </dgm:prSet>
      <dgm:spPr/>
      <dgm:t>
        <a:bodyPr/>
        <a:lstStyle/>
        <a:p>
          <a:endParaRPr lang="es-EC"/>
        </a:p>
      </dgm:t>
    </dgm:pt>
    <dgm:pt modelId="{2FBD4914-3F20-4C22-994C-70A18F7ACA56}" type="pres">
      <dgm:prSet presAssocID="{47C4C727-C998-42E9-9CBE-5094DEBE158D}" presName="arrow" presStyleLbl="node1" presStyleIdx="1" presStyleCnt="2">
        <dgm:presLayoutVars>
          <dgm:bulletEnabled val="1"/>
        </dgm:presLayoutVars>
      </dgm:prSet>
      <dgm:spPr/>
      <dgm:t>
        <a:bodyPr/>
        <a:lstStyle/>
        <a:p>
          <a:endParaRPr lang="es-EC"/>
        </a:p>
      </dgm:t>
    </dgm:pt>
  </dgm:ptLst>
  <dgm:cxnLst>
    <dgm:cxn modelId="{D550FD6B-8ECC-4F19-84DB-874049657C81}" type="presOf" srcId="{47C4C727-C998-42E9-9CBE-5094DEBE158D}" destId="{2FBD4914-3F20-4C22-994C-70A18F7ACA56}" srcOrd="0" destOrd="0" presId="urn:microsoft.com/office/officeart/2005/8/layout/arrow1"/>
    <dgm:cxn modelId="{78BB59BD-5066-40A7-909E-E0FEE9626093}" srcId="{A65B5259-D1B3-4B85-BC65-A594C7735BDA}" destId="{47C4C727-C998-42E9-9CBE-5094DEBE158D}" srcOrd="1" destOrd="0" parTransId="{DB1E6A09-B833-4F64-98ED-649902F59285}" sibTransId="{DD606A54-1EE7-427F-8D1E-FC6285820DD4}"/>
    <dgm:cxn modelId="{4C223D1D-8054-4026-BE38-D8A6B5C87B28}" srcId="{A65B5259-D1B3-4B85-BC65-A594C7735BDA}" destId="{281C83B7-419B-4C8B-A2E2-0AE2B6757597}" srcOrd="0" destOrd="0" parTransId="{113FCC9C-CC42-4E5F-AD26-703D997F33AA}" sibTransId="{26F180FB-D52B-4385-91E3-B46E1234CB1B}"/>
    <dgm:cxn modelId="{4A187AAC-7FC9-4722-9234-335BA2B62A93}" type="presOf" srcId="{281C83B7-419B-4C8B-A2E2-0AE2B6757597}" destId="{AFD67F3E-0468-430E-B8D3-F54C7B7255C4}" srcOrd="0" destOrd="0" presId="urn:microsoft.com/office/officeart/2005/8/layout/arrow1"/>
    <dgm:cxn modelId="{E938A2BD-D669-43D2-919A-AEA17DC4BE28}" type="presOf" srcId="{A65B5259-D1B3-4B85-BC65-A594C7735BDA}" destId="{38CD16C0-6AD8-459B-8967-12E6393B8745}" srcOrd="0" destOrd="0" presId="urn:microsoft.com/office/officeart/2005/8/layout/arrow1"/>
    <dgm:cxn modelId="{8FFC839F-C798-4A3F-BD49-D6C7F0877AC6}" type="presParOf" srcId="{38CD16C0-6AD8-459B-8967-12E6393B8745}" destId="{AFD67F3E-0468-430E-B8D3-F54C7B7255C4}" srcOrd="0" destOrd="0" presId="urn:microsoft.com/office/officeart/2005/8/layout/arrow1"/>
    <dgm:cxn modelId="{9EAFC823-3D52-41C6-A1F8-FDC920D2A4DC}" type="presParOf" srcId="{38CD16C0-6AD8-459B-8967-12E6393B8745}" destId="{2FBD4914-3F20-4C22-994C-70A18F7ACA56}" srcOrd="1" destOrd="0" presId="urn:microsoft.com/office/officeart/2005/8/layout/arrow1"/>
  </dgm:cxnLst>
  <dgm:bg/>
  <dgm:whole>
    <a:ln>
      <a:solidFill>
        <a:schemeClr val="bg1"/>
      </a:solidFill>
    </a:ln>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CF831C1-84E4-4ACB-9F04-5E5DC9F0433F}" type="doc">
      <dgm:prSet loTypeId="urn:microsoft.com/office/officeart/2005/8/layout/bProcess4" loCatId="process" qsTypeId="urn:microsoft.com/office/officeart/2005/8/quickstyle/simple1" qsCatId="simple" csTypeId="urn:microsoft.com/office/officeart/2005/8/colors/accent3_4" csCatId="accent3" phldr="1"/>
      <dgm:spPr/>
      <dgm:t>
        <a:bodyPr/>
        <a:lstStyle/>
        <a:p>
          <a:endParaRPr lang="es-EC"/>
        </a:p>
      </dgm:t>
    </dgm:pt>
    <dgm:pt modelId="{3DF32825-14CD-4F94-A829-554AB848A5C7}">
      <dgm:prSet phldrT="[Texto]"/>
      <dgm:spPr/>
      <dgm:t>
        <a:bodyPr/>
        <a:lstStyle/>
        <a:p>
          <a:pPr algn="ctr"/>
          <a:r>
            <a:rPr lang="es-EC" b="1" dirty="0"/>
            <a:t>Boletines de prensa</a:t>
          </a:r>
        </a:p>
        <a:p>
          <a:pPr algn="ctr"/>
          <a:r>
            <a:rPr lang="es-EC" dirty="0"/>
            <a:t>370</a:t>
          </a:r>
        </a:p>
      </dgm:t>
    </dgm:pt>
    <dgm:pt modelId="{8F98F0A5-E764-4437-A4E4-88BBD309FAD3}" type="parTrans" cxnId="{275B55FA-6665-4BF0-A6B9-FF13F231BF86}">
      <dgm:prSet/>
      <dgm:spPr/>
      <dgm:t>
        <a:bodyPr/>
        <a:lstStyle/>
        <a:p>
          <a:pPr algn="ctr"/>
          <a:endParaRPr lang="es-EC"/>
        </a:p>
      </dgm:t>
    </dgm:pt>
    <dgm:pt modelId="{475C5031-C523-4AFA-BC89-785B3F640370}" type="sibTrans" cxnId="{275B55FA-6665-4BF0-A6B9-FF13F231BF86}">
      <dgm:prSet/>
      <dgm:spPr/>
      <dgm:t>
        <a:bodyPr/>
        <a:lstStyle/>
        <a:p>
          <a:pPr algn="ctr"/>
          <a:endParaRPr lang="es-EC"/>
        </a:p>
      </dgm:t>
    </dgm:pt>
    <dgm:pt modelId="{2DBF5B33-5E48-4BA7-9DC8-8096840440E6}">
      <dgm:prSet phldrT="[Texto]"/>
      <dgm:spPr/>
      <dgm:t>
        <a:bodyPr/>
        <a:lstStyle/>
        <a:p>
          <a:pPr algn="ctr"/>
          <a:r>
            <a:rPr lang="es-EC" b="1" dirty="0"/>
            <a:t>Ruedas de prensa</a:t>
          </a:r>
        </a:p>
        <a:p>
          <a:pPr algn="ctr"/>
          <a:r>
            <a:rPr lang="es-EC" dirty="0"/>
            <a:t>30</a:t>
          </a:r>
        </a:p>
      </dgm:t>
    </dgm:pt>
    <dgm:pt modelId="{A0C21088-2348-4C9B-B227-61AF665EFA42}" type="parTrans" cxnId="{788C35E2-2B60-49B6-B0F4-2BB1E4745B7E}">
      <dgm:prSet/>
      <dgm:spPr/>
      <dgm:t>
        <a:bodyPr/>
        <a:lstStyle/>
        <a:p>
          <a:pPr algn="ctr"/>
          <a:endParaRPr lang="es-EC"/>
        </a:p>
      </dgm:t>
    </dgm:pt>
    <dgm:pt modelId="{78C0AE67-5462-4EE9-B545-FD093A40EEE6}" type="sibTrans" cxnId="{788C35E2-2B60-49B6-B0F4-2BB1E4745B7E}">
      <dgm:prSet/>
      <dgm:spPr/>
      <dgm:t>
        <a:bodyPr/>
        <a:lstStyle/>
        <a:p>
          <a:pPr algn="ctr"/>
          <a:endParaRPr lang="es-EC"/>
        </a:p>
      </dgm:t>
    </dgm:pt>
    <dgm:pt modelId="{5232CF70-EDE5-4F9B-9C10-BD506CB363E8}">
      <dgm:prSet phldrT="[Texto]"/>
      <dgm:spPr/>
      <dgm:t>
        <a:bodyPr/>
        <a:lstStyle/>
        <a:p>
          <a:pPr algn="ctr"/>
          <a:r>
            <a:rPr lang="es-EC" b="1" dirty="0"/>
            <a:t>Archivos fotográficos</a:t>
          </a:r>
        </a:p>
        <a:p>
          <a:pPr algn="ctr"/>
          <a:r>
            <a:rPr lang="es-EC" dirty="0"/>
            <a:t>54.800</a:t>
          </a:r>
        </a:p>
      </dgm:t>
    </dgm:pt>
    <dgm:pt modelId="{EA2B7B91-28E3-4359-9A81-16F535771EF1}" type="parTrans" cxnId="{77379A1E-5EE3-4F1A-AE8F-6DEB5DF91F9B}">
      <dgm:prSet/>
      <dgm:spPr/>
      <dgm:t>
        <a:bodyPr/>
        <a:lstStyle/>
        <a:p>
          <a:pPr algn="ctr"/>
          <a:endParaRPr lang="es-EC"/>
        </a:p>
      </dgm:t>
    </dgm:pt>
    <dgm:pt modelId="{E2F4F213-32AB-445E-9CA9-61FC15874A85}" type="sibTrans" cxnId="{77379A1E-5EE3-4F1A-AE8F-6DEB5DF91F9B}">
      <dgm:prSet/>
      <dgm:spPr/>
      <dgm:t>
        <a:bodyPr/>
        <a:lstStyle/>
        <a:p>
          <a:pPr algn="ctr"/>
          <a:endParaRPr lang="es-EC"/>
        </a:p>
      </dgm:t>
    </dgm:pt>
    <dgm:pt modelId="{7AA47A81-FB7A-4ADC-A53A-A55BED836B92}">
      <dgm:prSet phldrT="[Texto]"/>
      <dgm:spPr/>
      <dgm:t>
        <a:bodyPr/>
        <a:lstStyle/>
        <a:p>
          <a:pPr algn="ctr"/>
          <a:r>
            <a:rPr lang="es-EC" b="1" dirty="0"/>
            <a:t>Gabinete de comunicación</a:t>
          </a:r>
        </a:p>
        <a:p>
          <a:pPr algn="ctr"/>
          <a:r>
            <a:rPr lang="es-EC" dirty="0"/>
            <a:t>2</a:t>
          </a:r>
        </a:p>
      </dgm:t>
    </dgm:pt>
    <dgm:pt modelId="{4AA4B970-8F19-46A1-BDC0-547DC330EF66}" type="parTrans" cxnId="{73B998BA-10A9-4788-A356-EF0F8150F2AE}">
      <dgm:prSet/>
      <dgm:spPr/>
      <dgm:t>
        <a:bodyPr/>
        <a:lstStyle/>
        <a:p>
          <a:pPr algn="ctr"/>
          <a:endParaRPr lang="es-EC"/>
        </a:p>
      </dgm:t>
    </dgm:pt>
    <dgm:pt modelId="{622CCDF1-4BE9-4CA8-9B66-0F2508DC4E98}" type="sibTrans" cxnId="{73B998BA-10A9-4788-A356-EF0F8150F2AE}">
      <dgm:prSet/>
      <dgm:spPr/>
      <dgm:t>
        <a:bodyPr/>
        <a:lstStyle/>
        <a:p>
          <a:pPr algn="ctr"/>
          <a:endParaRPr lang="es-EC"/>
        </a:p>
      </dgm:t>
    </dgm:pt>
    <dgm:pt modelId="{DC16EB81-A87D-4812-9A73-AD2100A258CD}">
      <dgm:prSet phldrT="[Texto]"/>
      <dgm:spPr/>
      <dgm:t>
        <a:bodyPr/>
        <a:lstStyle/>
        <a:p>
          <a:pPr algn="ctr"/>
          <a:r>
            <a:rPr lang="es-EC" b="1" dirty="0"/>
            <a:t>Coberturas</a:t>
          </a:r>
        </a:p>
        <a:p>
          <a:pPr algn="ctr"/>
          <a:r>
            <a:rPr lang="es-EC" dirty="0"/>
            <a:t>685</a:t>
          </a:r>
        </a:p>
      </dgm:t>
    </dgm:pt>
    <dgm:pt modelId="{E0307EA0-9418-4655-98CD-8856B20C119B}" type="parTrans" cxnId="{2443E6ED-B7F3-46AC-A2FD-FF95E8B699B0}">
      <dgm:prSet/>
      <dgm:spPr/>
      <dgm:t>
        <a:bodyPr/>
        <a:lstStyle/>
        <a:p>
          <a:pPr algn="ctr"/>
          <a:endParaRPr lang="es-EC"/>
        </a:p>
      </dgm:t>
    </dgm:pt>
    <dgm:pt modelId="{45312ED9-0785-4804-8650-4A9686FB283A}" type="sibTrans" cxnId="{2443E6ED-B7F3-46AC-A2FD-FF95E8B699B0}">
      <dgm:prSet/>
      <dgm:spPr/>
      <dgm:t>
        <a:bodyPr/>
        <a:lstStyle/>
        <a:p>
          <a:pPr algn="ctr"/>
          <a:endParaRPr lang="es-EC"/>
        </a:p>
      </dgm:t>
    </dgm:pt>
    <dgm:pt modelId="{D54018CE-649A-4A1D-968A-D5D62C15DC07}">
      <dgm:prSet phldrT="[Texto]"/>
      <dgm:spPr/>
      <dgm:t>
        <a:bodyPr/>
        <a:lstStyle/>
        <a:p>
          <a:pPr algn="ctr"/>
          <a:r>
            <a:rPr lang="es-EC" b="1" dirty="0"/>
            <a:t>Productos comunicacionales</a:t>
          </a:r>
        </a:p>
        <a:p>
          <a:pPr algn="ctr"/>
          <a:r>
            <a:rPr lang="es-EC" dirty="0"/>
            <a:t>89</a:t>
          </a:r>
        </a:p>
      </dgm:t>
    </dgm:pt>
    <dgm:pt modelId="{EC3489C3-94BB-40C2-8AF7-E525C34B8C9B}" type="parTrans" cxnId="{DB8C8DB3-63F5-4A28-8E9F-C1DA2139E3F2}">
      <dgm:prSet/>
      <dgm:spPr/>
      <dgm:t>
        <a:bodyPr/>
        <a:lstStyle/>
        <a:p>
          <a:pPr algn="ctr"/>
          <a:endParaRPr lang="es-EC"/>
        </a:p>
      </dgm:t>
    </dgm:pt>
    <dgm:pt modelId="{8717ABE9-C704-43FD-AD45-BFA1D864BFF1}" type="sibTrans" cxnId="{DB8C8DB3-63F5-4A28-8E9F-C1DA2139E3F2}">
      <dgm:prSet/>
      <dgm:spPr/>
      <dgm:t>
        <a:bodyPr/>
        <a:lstStyle/>
        <a:p>
          <a:pPr algn="ctr"/>
          <a:endParaRPr lang="es-EC"/>
        </a:p>
      </dgm:t>
    </dgm:pt>
    <dgm:pt modelId="{C71B7240-F2EF-4AD8-BE93-78CE7C0F5BEC}" type="pres">
      <dgm:prSet presAssocID="{CCF831C1-84E4-4ACB-9F04-5E5DC9F0433F}" presName="Name0" presStyleCnt="0">
        <dgm:presLayoutVars>
          <dgm:dir/>
          <dgm:resizeHandles/>
        </dgm:presLayoutVars>
      </dgm:prSet>
      <dgm:spPr/>
      <dgm:t>
        <a:bodyPr/>
        <a:lstStyle/>
        <a:p>
          <a:endParaRPr lang="es-EC"/>
        </a:p>
      </dgm:t>
    </dgm:pt>
    <dgm:pt modelId="{A602C1DA-B555-4D6F-9A2F-4B0B29ECA9FE}" type="pres">
      <dgm:prSet presAssocID="{3DF32825-14CD-4F94-A829-554AB848A5C7}" presName="compNode" presStyleCnt="0"/>
      <dgm:spPr/>
    </dgm:pt>
    <dgm:pt modelId="{09DFADC1-956B-4B87-8832-EABFAAC7F879}" type="pres">
      <dgm:prSet presAssocID="{3DF32825-14CD-4F94-A829-554AB848A5C7}" presName="dummyConnPt" presStyleCnt="0"/>
      <dgm:spPr/>
    </dgm:pt>
    <dgm:pt modelId="{718B7A7E-6271-41F5-8152-4DC18DA77C4B}" type="pres">
      <dgm:prSet presAssocID="{3DF32825-14CD-4F94-A829-554AB848A5C7}" presName="node" presStyleLbl="node1" presStyleIdx="0" presStyleCnt="6" custLinFactNeighborX="-63568" custLinFactNeighborY="5024">
        <dgm:presLayoutVars>
          <dgm:bulletEnabled val="1"/>
        </dgm:presLayoutVars>
      </dgm:prSet>
      <dgm:spPr/>
      <dgm:t>
        <a:bodyPr/>
        <a:lstStyle/>
        <a:p>
          <a:endParaRPr lang="es-EC"/>
        </a:p>
      </dgm:t>
    </dgm:pt>
    <dgm:pt modelId="{C42A6B09-C154-42B8-89B5-A3B1ECF58C7C}" type="pres">
      <dgm:prSet presAssocID="{475C5031-C523-4AFA-BC89-785B3F640370}" presName="sibTrans" presStyleLbl="bgSibTrans2D1" presStyleIdx="0" presStyleCnt="5"/>
      <dgm:spPr/>
      <dgm:t>
        <a:bodyPr/>
        <a:lstStyle/>
        <a:p>
          <a:endParaRPr lang="es-EC"/>
        </a:p>
      </dgm:t>
    </dgm:pt>
    <dgm:pt modelId="{EECCBC33-B47C-4284-B43F-0844605462F3}" type="pres">
      <dgm:prSet presAssocID="{2DBF5B33-5E48-4BA7-9DC8-8096840440E6}" presName="compNode" presStyleCnt="0"/>
      <dgm:spPr/>
    </dgm:pt>
    <dgm:pt modelId="{60217C6A-4F7B-43F7-9BFC-CC0747E1754C}" type="pres">
      <dgm:prSet presAssocID="{2DBF5B33-5E48-4BA7-9DC8-8096840440E6}" presName="dummyConnPt" presStyleCnt="0"/>
      <dgm:spPr/>
    </dgm:pt>
    <dgm:pt modelId="{F783D8C8-D425-4B36-ADAC-B7DE3AFD8C28}" type="pres">
      <dgm:prSet presAssocID="{2DBF5B33-5E48-4BA7-9DC8-8096840440E6}" presName="node" presStyleLbl="node1" presStyleIdx="1" presStyleCnt="6" custLinFactNeighborX="-63568" custLinFactNeighborY="-8429">
        <dgm:presLayoutVars>
          <dgm:bulletEnabled val="1"/>
        </dgm:presLayoutVars>
      </dgm:prSet>
      <dgm:spPr/>
      <dgm:t>
        <a:bodyPr/>
        <a:lstStyle/>
        <a:p>
          <a:endParaRPr lang="es-EC"/>
        </a:p>
      </dgm:t>
    </dgm:pt>
    <dgm:pt modelId="{47377838-422A-477B-9117-2CBE6CC882C8}" type="pres">
      <dgm:prSet presAssocID="{78C0AE67-5462-4EE9-B545-FD093A40EEE6}" presName="sibTrans" presStyleLbl="bgSibTrans2D1" presStyleIdx="1" presStyleCnt="5"/>
      <dgm:spPr/>
      <dgm:t>
        <a:bodyPr/>
        <a:lstStyle/>
        <a:p>
          <a:endParaRPr lang="es-EC"/>
        </a:p>
      </dgm:t>
    </dgm:pt>
    <dgm:pt modelId="{CDF400B6-9986-4883-8928-5F088DE1579D}" type="pres">
      <dgm:prSet presAssocID="{5232CF70-EDE5-4F9B-9C10-BD506CB363E8}" presName="compNode" presStyleCnt="0"/>
      <dgm:spPr/>
    </dgm:pt>
    <dgm:pt modelId="{98741757-0D6F-47C9-BCDD-E08272CC33DE}" type="pres">
      <dgm:prSet presAssocID="{5232CF70-EDE5-4F9B-9C10-BD506CB363E8}" presName="dummyConnPt" presStyleCnt="0"/>
      <dgm:spPr/>
    </dgm:pt>
    <dgm:pt modelId="{A6C99E78-80FB-4AA8-B68F-C2316CAE7F46}" type="pres">
      <dgm:prSet presAssocID="{5232CF70-EDE5-4F9B-9C10-BD506CB363E8}" presName="node" presStyleLbl="node1" presStyleIdx="2" presStyleCnt="6" custLinFactNeighborX="-63568" custLinFactNeighborY="-21882">
        <dgm:presLayoutVars>
          <dgm:bulletEnabled val="1"/>
        </dgm:presLayoutVars>
      </dgm:prSet>
      <dgm:spPr/>
      <dgm:t>
        <a:bodyPr/>
        <a:lstStyle/>
        <a:p>
          <a:endParaRPr lang="es-EC"/>
        </a:p>
      </dgm:t>
    </dgm:pt>
    <dgm:pt modelId="{BEFEDE24-4B19-41C4-B8A4-D3150DBBA732}" type="pres">
      <dgm:prSet presAssocID="{E2F4F213-32AB-445E-9CA9-61FC15874A85}" presName="sibTrans" presStyleLbl="bgSibTrans2D1" presStyleIdx="2" presStyleCnt="5"/>
      <dgm:spPr/>
      <dgm:t>
        <a:bodyPr/>
        <a:lstStyle/>
        <a:p>
          <a:endParaRPr lang="es-EC"/>
        </a:p>
      </dgm:t>
    </dgm:pt>
    <dgm:pt modelId="{6BB73F5F-7FE5-492F-9952-40374ECDB0E2}" type="pres">
      <dgm:prSet presAssocID="{7AA47A81-FB7A-4ADC-A53A-A55BED836B92}" presName="compNode" presStyleCnt="0"/>
      <dgm:spPr/>
    </dgm:pt>
    <dgm:pt modelId="{3A62CEA7-3588-4BBA-8707-80B17EF8CC85}" type="pres">
      <dgm:prSet presAssocID="{7AA47A81-FB7A-4ADC-A53A-A55BED836B92}" presName="dummyConnPt" presStyleCnt="0"/>
      <dgm:spPr/>
    </dgm:pt>
    <dgm:pt modelId="{21FC0BFF-0FC7-4A4F-9494-C419BFFDEC76}" type="pres">
      <dgm:prSet presAssocID="{7AA47A81-FB7A-4ADC-A53A-A55BED836B92}" presName="node" presStyleLbl="node1" presStyleIdx="3" presStyleCnt="6" custLinFactNeighborX="-78647" custLinFactNeighborY="-27194">
        <dgm:presLayoutVars>
          <dgm:bulletEnabled val="1"/>
        </dgm:presLayoutVars>
      </dgm:prSet>
      <dgm:spPr/>
      <dgm:t>
        <a:bodyPr/>
        <a:lstStyle/>
        <a:p>
          <a:endParaRPr lang="es-EC"/>
        </a:p>
      </dgm:t>
    </dgm:pt>
    <dgm:pt modelId="{4383B92D-5776-4F9C-A2FF-7EA31C543332}" type="pres">
      <dgm:prSet presAssocID="{622CCDF1-4BE9-4CA8-9B66-0F2508DC4E98}" presName="sibTrans" presStyleLbl="bgSibTrans2D1" presStyleIdx="3" presStyleCnt="5"/>
      <dgm:spPr/>
      <dgm:t>
        <a:bodyPr/>
        <a:lstStyle/>
        <a:p>
          <a:endParaRPr lang="es-EC"/>
        </a:p>
      </dgm:t>
    </dgm:pt>
    <dgm:pt modelId="{7A1BC793-1127-4DFE-89A3-18EDC844B2CB}" type="pres">
      <dgm:prSet presAssocID="{DC16EB81-A87D-4812-9A73-AD2100A258CD}" presName="compNode" presStyleCnt="0"/>
      <dgm:spPr/>
    </dgm:pt>
    <dgm:pt modelId="{E14F37E1-8C88-418A-97E7-88A382DE13BA}" type="pres">
      <dgm:prSet presAssocID="{DC16EB81-A87D-4812-9A73-AD2100A258CD}" presName="dummyConnPt" presStyleCnt="0"/>
      <dgm:spPr/>
    </dgm:pt>
    <dgm:pt modelId="{1FD57D43-7DDC-4F04-83C4-B27B7AF5E9E6}" type="pres">
      <dgm:prSet presAssocID="{DC16EB81-A87D-4812-9A73-AD2100A258CD}" presName="node" presStyleLbl="node1" presStyleIdx="4" presStyleCnt="6" custLinFactNeighborX="-78647" custLinFactNeighborY="-13741">
        <dgm:presLayoutVars>
          <dgm:bulletEnabled val="1"/>
        </dgm:presLayoutVars>
      </dgm:prSet>
      <dgm:spPr/>
      <dgm:t>
        <a:bodyPr/>
        <a:lstStyle/>
        <a:p>
          <a:endParaRPr lang="es-EC"/>
        </a:p>
      </dgm:t>
    </dgm:pt>
    <dgm:pt modelId="{2EB50F4F-44AD-4DCF-B8E8-EC21EA22ECD8}" type="pres">
      <dgm:prSet presAssocID="{45312ED9-0785-4804-8650-4A9686FB283A}" presName="sibTrans" presStyleLbl="bgSibTrans2D1" presStyleIdx="4" presStyleCnt="5"/>
      <dgm:spPr/>
      <dgm:t>
        <a:bodyPr/>
        <a:lstStyle/>
        <a:p>
          <a:endParaRPr lang="es-EC"/>
        </a:p>
      </dgm:t>
    </dgm:pt>
    <dgm:pt modelId="{5D4131F3-12F2-4FEA-BDD4-10CC2BBEF863}" type="pres">
      <dgm:prSet presAssocID="{D54018CE-649A-4A1D-968A-D5D62C15DC07}" presName="compNode" presStyleCnt="0"/>
      <dgm:spPr/>
    </dgm:pt>
    <dgm:pt modelId="{DAD0B1FC-F7D8-4461-854D-DCA05AD0AA8E}" type="pres">
      <dgm:prSet presAssocID="{D54018CE-649A-4A1D-968A-D5D62C15DC07}" presName="dummyConnPt" presStyleCnt="0"/>
      <dgm:spPr/>
    </dgm:pt>
    <dgm:pt modelId="{9A5F8F91-58AD-4DE3-B7F0-A14291B7A564}" type="pres">
      <dgm:prSet presAssocID="{D54018CE-649A-4A1D-968A-D5D62C15DC07}" presName="node" presStyleLbl="node1" presStyleIdx="5" presStyleCnt="6" custLinFactNeighborX="-81835" custLinFactNeighborY="-288">
        <dgm:presLayoutVars>
          <dgm:bulletEnabled val="1"/>
        </dgm:presLayoutVars>
      </dgm:prSet>
      <dgm:spPr/>
      <dgm:t>
        <a:bodyPr/>
        <a:lstStyle/>
        <a:p>
          <a:endParaRPr lang="es-EC"/>
        </a:p>
      </dgm:t>
    </dgm:pt>
  </dgm:ptLst>
  <dgm:cxnLst>
    <dgm:cxn modelId="{4849F4A7-8E7F-4439-BA9F-C09452BFF410}" type="presOf" srcId="{45312ED9-0785-4804-8650-4A9686FB283A}" destId="{2EB50F4F-44AD-4DCF-B8E8-EC21EA22ECD8}" srcOrd="0" destOrd="0" presId="urn:microsoft.com/office/officeart/2005/8/layout/bProcess4"/>
    <dgm:cxn modelId="{FB86A717-3362-4C2E-B61E-5AC57CFB35D5}" type="presOf" srcId="{3DF32825-14CD-4F94-A829-554AB848A5C7}" destId="{718B7A7E-6271-41F5-8152-4DC18DA77C4B}" srcOrd="0" destOrd="0" presId="urn:microsoft.com/office/officeart/2005/8/layout/bProcess4"/>
    <dgm:cxn modelId="{A3F5E9B8-D70E-4EC2-9E5A-537AACA66F1F}" type="presOf" srcId="{7AA47A81-FB7A-4ADC-A53A-A55BED836B92}" destId="{21FC0BFF-0FC7-4A4F-9494-C419BFFDEC76}" srcOrd="0" destOrd="0" presId="urn:microsoft.com/office/officeart/2005/8/layout/bProcess4"/>
    <dgm:cxn modelId="{788C35E2-2B60-49B6-B0F4-2BB1E4745B7E}" srcId="{CCF831C1-84E4-4ACB-9F04-5E5DC9F0433F}" destId="{2DBF5B33-5E48-4BA7-9DC8-8096840440E6}" srcOrd="1" destOrd="0" parTransId="{A0C21088-2348-4C9B-B227-61AF665EFA42}" sibTransId="{78C0AE67-5462-4EE9-B545-FD093A40EEE6}"/>
    <dgm:cxn modelId="{77379A1E-5EE3-4F1A-AE8F-6DEB5DF91F9B}" srcId="{CCF831C1-84E4-4ACB-9F04-5E5DC9F0433F}" destId="{5232CF70-EDE5-4F9B-9C10-BD506CB363E8}" srcOrd="2" destOrd="0" parTransId="{EA2B7B91-28E3-4359-9A81-16F535771EF1}" sibTransId="{E2F4F213-32AB-445E-9CA9-61FC15874A85}"/>
    <dgm:cxn modelId="{DA4351A4-4650-4719-928C-2E49CAF76BC2}" type="presOf" srcId="{622CCDF1-4BE9-4CA8-9B66-0F2508DC4E98}" destId="{4383B92D-5776-4F9C-A2FF-7EA31C543332}" srcOrd="0" destOrd="0" presId="urn:microsoft.com/office/officeart/2005/8/layout/bProcess4"/>
    <dgm:cxn modelId="{87597946-4D30-4FDA-96C6-42D281FEF9A3}" type="presOf" srcId="{CCF831C1-84E4-4ACB-9F04-5E5DC9F0433F}" destId="{C71B7240-F2EF-4AD8-BE93-78CE7C0F5BEC}" srcOrd="0" destOrd="0" presId="urn:microsoft.com/office/officeart/2005/8/layout/bProcess4"/>
    <dgm:cxn modelId="{73B998BA-10A9-4788-A356-EF0F8150F2AE}" srcId="{CCF831C1-84E4-4ACB-9F04-5E5DC9F0433F}" destId="{7AA47A81-FB7A-4ADC-A53A-A55BED836B92}" srcOrd="3" destOrd="0" parTransId="{4AA4B970-8F19-46A1-BDC0-547DC330EF66}" sibTransId="{622CCDF1-4BE9-4CA8-9B66-0F2508DC4E98}"/>
    <dgm:cxn modelId="{93DAD368-F7E6-4DE1-99E9-5BAE42CEBB7E}" type="presOf" srcId="{78C0AE67-5462-4EE9-B545-FD093A40EEE6}" destId="{47377838-422A-477B-9117-2CBE6CC882C8}" srcOrd="0" destOrd="0" presId="urn:microsoft.com/office/officeart/2005/8/layout/bProcess4"/>
    <dgm:cxn modelId="{2101C8AF-9A8D-4DB8-9EFD-0D84D01FA1AD}" type="presOf" srcId="{D54018CE-649A-4A1D-968A-D5D62C15DC07}" destId="{9A5F8F91-58AD-4DE3-B7F0-A14291B7A564}" srcOrd="0" destOrd="0" presId="urn:microsoft.com/office/officeart/2005/8/layout/bProcess4"/>
    <dgm:cxn modelId="{275B55FA-6665-4BF0-A6B9-FF13F231BF86}" srcId="{CCF831C1-84E4-4ACB-9F04-5E5DC9F0433F}" destId="{3DF32825-14CD-4F94-A829-554AB848A5C7}" srcOrd="0" destOrd="0" parTransId="{8F98F0A5-E764-4437-A4E4-88BBD309FAD3}" sibTransId="{475C5031-C523-4AFA-BC89-785B3F640370}"/>
    <dgm:cxn modelId="{6C4DBF6E-F87D-4E7C-B62E-3E439DC014E4}" type="presOf" srcId="{E2F4F213-32AB-445E-9CA9-61FC15874A85}" destId="{BEFEDE24-4B19-41C4-B8A4-D3150DBBA732}" srcOrd="0" destOrd="0" presId="urn:microsoft.com/office/officeart/2005/8/layout/bProcess4"/>
    <dgm:cxn modelId="{5B864161-4370-4A22-B806-2B68425F2185}" type="presOf" srcId="{475C5031-C523-4AFA-BC89-785B3F640370}" destId="{C42A6B09-C154-42B8-89B5-A3B1ECF58C7C}" srcOrd="0" destOrd="0" presId="urn:microsoft.com/office/officeart/2005/8/layout/bProcess4"/>
    <dgm:cxn modelId="{DB8C8DB3-63F5-4A28-8E9F-C1DA2139E3F2}" srcId="{CCF831C1-84E4-4ACB-9F04-5E5DC9F0433F}" destId="{D54018CE-649A-4A1D-968A-D5D62C15DC07}" srcOrd="5" destOrd="0" parTransId="{EC3489C3-94BB-40C2-8AF7-E525C34B8C9B}" sibTransId="{8717ABE9-C704-43FD-AD45-BFA1D864BFF1}"/>
    <dgm:cxn modelId="{2443E6ED-B7F3-46AC-A2FD-FF95E8B699B0}" srcId="{CCF831C1-84E4-4ACB-9F04-5E5DC9F0433F}" destId="{DC16EB81-A87D-4812-9A73-AD2100A258CD}" srcOrd="4" destOrd="0" parTransId="{E0307EA0-9418-4655-98CD-8856B20C119B}" sibTransId="{45312ED9-0785-4804-8650-4A9686FB283A}"/>
    <dgm:cxn modelId="{A2A92CC4-C66A-489E-8392-626FEA30B848}" type="presOf" srcId="{2DBF5B33-5E48-4BA7-9DC8-8096840440E6}" destId="{F783D8C8-D425-4B36-ADAC-B7DE3AFD8C28}" srcOrd="0" destOrd="0" presId="urn:microsoft.com/office/officeart/2005/8/layout/bProcess4"/>
    <dgm:cxn modelId="{1BA40CC1-3E77-48C1-895C-92C440FA12C0}" type="presOf" srcId="{DC16EB81-A87D-4812-9A73-AD2100A258CD}" destId="{1FD57D43-7DDC-4F04-83C4-B27B7AF5E9E6}" srcOrd="0" destOrd="0" presId="urn:microsoft.com/office/officeart/2005/8/layout/bProcess4"/>
    <dgm:cxn modelId="{32DD0D42-3271-4FDE-A5D6-AC8301A59A87}" type="presOf" srcId="{5232CF70-EDE5-4F9B-9C10-BD506CB363E8}" destId="{A6C99E78-80FB-4AA8-B68F-C2316CAE7F46}" srcOrd="0" destOrd="0" presId="urn:microsoft.com/office/officeart/2005/8/layout/bProcess4"/>
    <dgm:cxn modelId="{44FC5DB1-B115-404C-888D-84440F9ECB70}" type="presParOf" srcId="{C71B7240-F2EF-4AD8-BE93-78CE7C0F5BEC}" destId="{A602C1DA-B555-4D6F-9A2F-4B0B29ECA9FE}" srcOrd="0" destOrd="0" presId="urn:microsoft.com/office/officeart/2005/8/layout/bProcess4"/>
    <dgm:cxn modelId="{21FF759E-9176-4707-923A-DCD54516BED9}" type="presParOf" srcId="{A602C1DA-B555-4D6F-9A2F-4B0B29ECA9FE}" destId="{09DFADC1-956B-4B87-8832-EABFAAC7F879}" srcOrd="0" destOrd="0" presId="urn:microsoft.com/office/officeart/2005/8/layout/bProcess4"/>
    <dgm:cxn modelId="{8A137253-0A75-4570-A0A8-2FB54C958273}" type="presParOf" srcId="{A602C1DA-B555-4D6F-9A2F-4B0B29ECA9FE}" destId="{718B7A7E-6271-41F5-8152-4DC18DA77C4B}" srcOrd="1" destOrd="0" presId="urn:microsoft.com/office/officeart/2005/8/layout/bProcess4"/>
    <dgm:cxn modelId="{BEE5CBF0-5D23-4BD1-A721-CCCF74AF643A}" type="presParOf" srcId="{C71B7240-F2EF-4AD8-BE93-78CE7C0F5BEC}" destId="{C42A6B09-C154-42B8-89B5-A3B1ECF58C7C}" srcOrd="1" destOrd="0" presId="urn:microsoft.com/office/officeart/2005/8/layout/bProcess4"/>
    <dgm:cxn modelId="{FE1CEAED-6355-48C4-B853-0737A9B04DEB}" type="presParOf" srcId="{C71B7240-F2EF-4AD8-BE93-78CE7C0F5BEC}" destId="{EECCBC33-B47C-4284-B43F-0844605462F3}" srcOrd="2" destOrd="0" presId="urn:microsoft.com/office/officeart/2005/8/layout/bProcess4"/>
    <dgm:cxn modelId="{AFDB816F-C4AC-467B-A74D-02BB019343BF}" type="presParOf" srcId="{EECCBC33-B47C-4284-B43F-0844605462F3}" destId="{60217C6A-4F7B-43F7-9BFC-CC0747E1754C}" srcOrd="0" destOrd="0" presId="urn:microsoft.com/office/officeart/2005/8/layout/bProcess4"/>
    <dgm:cxn modelId="{48D0C521-FD36-46DF-855C-14DCF5A12CB5}" type="presParOf" srcId="{EECCBC33-B47C-4284-B43F-0844605462F3}" destId="{F783D8C8-D425-4B36-ADAC-B7DE3AFD8C28}" srcOrd="1" destOrd="0" presId="urn:microsoft.com/office/officeart/2005/8/layout/bProcess4"/>
    <dgm:cxn modelId="{BB8120FA-F16F-42F9-BA2A-938BFE5FB488}" type="presParOf" srcId="{C71B7240-F2EF-4AD8-BE93-78CE7C0F5BEC}" destId="{47377838-422A-477B-9117-2CBE6CC882C8}" srcOrd="3" destOrd="0" presId="urn:microsoft.com/office/officeart/2005/8/layout/bProcess4"/>
    <dgm:cxn modelId="{1AC129D4-D847-4BF8-8A9C-671E9B273152}" type="presParOf" srcId="{C71B7240-F2EF-4AD8-BE93-78CE7C0F5BEC}" destId="{CDF400B6-9986-4883-8928-5F088DE1579D}" srcOrd="4" destOrd="0" presId="urn:microsoft.com/office/officeart/2005/8/layout/bProcess4"/>
    <dgm:cxn modelId="{42868E63-2C0C-4989-96C6-CE0409795E82}" type="presParOf" srcId="{CDF400B6-9986-4883-8928-5F088DE1579D}" destId="{98741757-0D6F-47C9-BCDD-E08272CC33DE}" srcOrd="0" destOrd="0" presId="urn:microsoft.com/office/officeart/2005/8/layout/bProcess4"/>
    <dgm:cxn modelId="{CA891288-1124-478D-8C20-19DADA18BB91}" type="presParOf" srcId="{CDF400B6-9986-4883-8928-5F088DE1579D}" destId="{A6C99E78-80FB-4AA8-B68F-C2316CAE7F46}" srcOrd="1" destOrd="0" presId="urn:microsoft.com/office/officeart/2005/8/layout/bProcess4"/>
    <dgm:cxn modelId="{7BAB2F71-8EDA-4452-8733-B728AD81861C}" type="presParOf" srcId="{C71B7240-F2EF-4AD8-BE93-78CE7C0F5BEC}" destId="{BEFEDE24-4B19-41C4-B8A4-D3150DBBA732}" srcOrd="5" destOrd="0" presId="urn:microsoft.com/office/officeart/2005/8/layout/bProcess4"/>
    <dgm:cxn modelId="{4BFB5EAA-AFD7-4403-BD62-E46E876F6429}" type="presParOf" srcId="{C71B7240-F2EF-4AD8-BE93-78CE7C0F5BEC}" destId="{6BB73F5F-7FE5-492F-9952-40374ECDB0E2}" srcOrd="6" destOrd="0" presId="urn:microsoft.com/office/officeart/2005/8/layout/bProcess4"/>
    <dgm:cxn modelId="{3F170336-F82F-45C6-A8E6-44CDD502024C}" type="presParOf" srcId="{6BB73F5F-7FE5-492F-9952-40374ECDB0E2}" destId="{3A62CEA7-3588-4BBA-8707-80B17EF8CC85}" srcOrd="0" destOrd="0" presId="urn:microsoft.com/office/officeart/2005/8/layout/bProcess4"/>
    <dgm:cxn modelId="{6581502D-B09C-4A38-8B7F-6798AB935CB6}" type="presParOf" srcId="{6BB73F5F-7FE5-492F-9952-40374ECDB0E2}" destId="{21FC0BFF-0FC7-4A4F-9494-C419BFFDEC76}" srcOrd="1" destOrd="0" presId="urn:microsoft.com/office/officeart/2005/8/layout/bProcess4"/>
    <dgm:cxn modelId="{F67881D4-D54C-4E99-A8FE-6312E9B7F6E8}" type="presParOf" srcId="{C71B7240-F2EF-4AD8-BE93-78CE7C0F5BEC}" destId="{4383B92D-5776-4F9C-A2FF-7EA31C543332}" srcOrd="7" destOrd="0" presId="urn:microsoft.com/office/officeart/2005/8/layout/bProcess4"/>
    <dgm:cxn modelId="{CE52FFBC-5FDB-4C84-9A74-2F7C8C049900}" type="presParOf" srcId="{C71B7240-F2EF-4AD8-BE93-78CE7C0F5BEC}" destId="{7A1BC793-1127-4DFE-89A3-18EDC844B2CB}" srcOrd="8" destOrd="0" presId="urn:microsoft.com/office/officeart/2005/8/layout/bProcess4"/>
    <dgm:cxn modelId="{8AF0A08F-4D57-430A-B05E-5F0E33A1C32D}" type="presParOf" srcId="{7A1BC793-1127-4DFE-89A3-18EDC844B2CB}" destId="{E14F37E1-8C88-418A-97E7-88A382DE13BA}" srcOrd="0" destOrd="0" presId="urn:microsoft.com/office/officeart/2005/8/layout/bProcess4"/>
    <dgm:cxn modelId="{0D093C57-AF7D-4C8D-8B15-AAFC440867D4}" type="presParOf" srcId="{7A1BC793-1127-4DFE-89A3-18EDC844B2CB}" destId="{1FD57D43-7DDC-4F04-83C4-B27B7AF5E9E6}" srcOrd="1" destOrd="0" presId="urn:microsoft.com/office/officeart/2005/8/layout/bProcess4"/>
    <dgm:cxn modelId="{420E472C-BBFE-46C0-8C52-8FCF0910FD0C}" type="presParOf" srcId="{C71B7240-F2EF-4AD8-BE93-78CE7C0F5BEC}" destId="{2EB50F4F-44AD-4DCF-B8E8-EC21EA22ECD8}" srcOrd="9" destOrd="0" presId="urn:microsoft.com/office/officeart/2005/8/layout/bProcess4"/>
    <dgm:cxn modelId="{CDA5910D-3FEC-4D58-8328-84120081473B}" type="presParOf" srcId="{C71B7240-F2EF-4AD8-BE93-78CE7C0F5BEC}" destId="{5D4131F3-12F2-4FEA-BDD4-10CC2BBEF863}" srcOrd="10" destOrd="0" presId="urn:microsoft.com/office/officeart/2005/8/layout/bProcess4"/>
    <dgm:cxn modelId="{168ADBBC-8A9E-4E95-B212-1A90EEB2AB56}" type="presParOf" srcId="{5D4131F3-12F2-4FEA-BDD4-10CC2BBEF863}" destId="{DAD0B1FC-F7D8-4461-854D-DCA05AD0AA8E}" srcOrd="0" destOrd="0" presId="urn:microsoft.com/office/officeart/2005/8/layout/bProcess4"/>
    <dgm:cxn modelId="{543DC95A-F5A7-4B69-BD8B-115174A2B359}" type="presParOf" srcId="{5D4131F3-12F2-4FEA-BDD4-10CC2BBEF863}" destId="{9A5F8F91-58AD-4DE3-B7F0-A14291B7A564}" srcOrd="1" destOrd="0" presId="urn:microsoft.com/office/officeart/2005/8/layout/b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E86F57-515C-4613-A172-3050A1658C87}">
      <dsp:nvSpPr>
        <dsp:cNvPr id="0" name=""/>
        <dsp:cNvSpPr/>
      </dsp:nvSpPr>
      <dsp:spPr>
        <a:xfrm>
          <a:off x="0" y="596208"/>
          <a:ext cx="5154467" cy="3092680"/>
        </a:xfrm>
        <a:prstGeom prst="rect">
          <a:avLst/>
        </a:prstGeom>
        <a:solidFill>
          <a:schemeClr val="tx1">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C" sz="2100" b="1" kern="1200" dirty="0"/>
            <a:t>MISIÓN</a:t>
          </a:r>
        </a:p>
        <a:p>
          <a:pPr lvl="0" algn="just" defTabSz="933450">
            <a:lnSpc>
              <a:spcPct val="90000"/>
            </a:lnSpc>
            <a:spcBef>
              <a:spcPct val="0"/>
            </a:spcBef>
            <a:spcAft>
              <a:spcPct val="35000"/>
            </a:spcAft>
          </a:pPr>
          <a:r>
            <a:rPr lang="es-EC" sz="2100" kern="1200" dirty="0"/>
            <a:t>Ser el ente direccionado y orientados de la política del Gobierno Nacional en la provincia, de los planes y proyectos promovidos por el Ministerio del Interior a nivel provincial, a través de una gestión eficiente, eficaz, efectiva, transparente y pública, para el fortalecimiento de la gobernabilidad y seguridad interna para el buen vivir.</a:t>
          </a:r>
        </a:p>
      </dsp:txBody>
      <dsp:txXfrm>
        <a:off x="0" y="596208"/>
        <a:ext cx="5154467" cy="3092680"/>
      </dsp:txXfrm>
    </dsp:sp>
    <dsp:sp modelId="{5ABAD9E1-D58F-4DE1-866B-6ED58FBA523C}">
      <dsp:nvSpPr>
        <dsp:cNvPr id="0" name=""/>
        <dsp:cNvSpPr/>
      </dsp:nvSpPr>
      <dsp:spPr>
        <a:xfrm>
          <a:off x="5672558" y="649835"/>
          <a:ext cx="5154467" cy="3092680"/>
        </a:xfrm>
        <a:prstGeom prst="rect">
          <a:avLst/>
        </a:prstGeom>
        <a:solidFill>
          <a:schemeClr val="bg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C" sz="2100" b="1" kern="1200" dirty="0"/>
            <a:t>VISIÓN</a:t>
          </a:r>
        </a:p>
        <a:p>
          <a:pPr lvl="0" algn="just" defTabSz="933450">
            <a:lnSpc>
              <a:spcPct val="90000"/>
            </a:lnSpc>
            <a:spcBef>
              <a:spcPct val="0"/>
            </a:spcBef>
            <a:spcAft>
              <a:spcPct val="35000"/>
            </a:spcAft>
          </a:pPr>
          <a:r>
            <a:rPr lang="es-EC" sz="2100" kern="1200" dirty="0"/>
            <a:t>La Gobernación de Manabí será a mediano plazo una institución de sólido prestigio, confianza y credibilidad, por su gestión transparente, por la calidad y calidez de sus servicios; y por su efectiva contribución a preservación de la gobernabilidad, la paz social, el orden y la seguridad interna en la provincia, coadyuvando al buen vivir.</a:t>
          </a:r>
        </a:p>
      </dsp:txBody>
      <dsp:txXfrm>
        <a:off x="5672558" y="649835"/>
        <a:ext cx="5154467" cy="30926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BF0C57-F52F-4406-AB4F-5C183082DB75}">
      <dsp:nvSpPr>
        <dsp:cNvPr id="0" name=""/>
        <dsp:cNvSpPr/>
      </dsp:nvSpPr>
      <dsp:spPr>
        <a:xfrm>
          <a:off x="1541462" y="-26733"/>
          <a:ext cx="4382000" cy="4382000"/>
        </a:xfrm>
        <a:prstGeom prst="circularArrow">
          <a:avLst>
            <a:gd name="adj1" fmla="val 5544"/>
            <a:gd name="adj2" fmla="val 330680"/>
            <a:gd name="adj3" fmla="val 13779821"/>
            <a:gd name="adj4" fmla="val 17383593"/>
            <a:gd name="adj5" fmla="val 5757"/>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CA68150-ECF8-45AF-86B0-D47011DAA5C4}">
      <dsp:nvSpPr>
        <dsp:cNvPr id="0" name=""/>
        <dsp:cNvSpPr/>
      </dsp:nvSpPr>
      <dsp:spPr>
        <a:xfrm>
          <a:off x="2708222" y="556"/>
          <a:ext cx="2048480" cy="102424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C" sz="1800" b="1" kern="1200" dirty="0">
              <a:latin typeface="Century Gothic" panose="020B0502020202020204" pitchFamily="34" charset="0"/>
            </a:rPr>
            <a:t>Nombramientos permanentes 73</a:t>
          </a:r>
        </a:p>
      </dsp:txBody>
      <dsp:txXfrm>
        <a:off x="2758221" y="50555"/>
        <a:ext cx="1948482" cy="924242"/>
      </dsp:txXfrm>
    </dsp:sp>
    <dsp:sp modelId="{998F7894-1ABD-4570-8CB4-67EDB251695A}">
      <dsp:nvSpPr>
        <dsp:cNvPr id="0" name=""/>
        <dsp:cNvSpPr/>
      </dsp:nvSpPr>
      <dsp:spPr>
        <a:xfrm>
          <a:off x="4485420" y="1291767"/>
          <a:ext cx="2048480" cy="102424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C" sz="1800" b="1" kern="1200" dirty="0">
              <a:solidFill>
                <a:srgbClr val="44546A">
                  <a:hueOff val="0"/>
                  <a:satOff val="0"/>
                  <a:lumOff val="0"/>
                  <a:alphaOff val="0"/>
                </a:srgbClr>
              </a:solidFill>
              <a:latin typeface="Century Gothic" panose="020B0502020202020204" pitchFamily="34" charset="0"/>
              <a:ea typeface="+mn-ea"/>
              <a:cs typeface="+mn-cs"/>
            </a:rPr>
            <a:t>Nombramientos Provisionales 10</a:t>
          </a:r>
        </a:p>
      </dsp:txBody>
      <dsp:txXfrm>
        <a:off x="4535419" y="1341766"/>
        <a:ext cx="1948482" cy="924242"/>
      </dsp:txXfrm>
    </dsp:sp>
    <dsp:sp modelId="{03A48AE0-003F-4785-A25B-E6AD6EBBC37A}">
      <dsp:nvSpPr>
        <dsp:cNvPr id="0" name=""/>
        <dsp:cNvSpPr/>
      </dsp:nvSpPr>
      <dsp:spPr>
        <a:xfrm>
          <a:off x="3806591" y="3380988"/>
          <a:ext cx="2048480" cy="102424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EC" sz="1800" b="1" kern="1200" dirty="0">
              <a:solidFill>
                <a:srgbClr val="44546A">
                  <a:hueOff val="0"/>
                  <a:satOff val="0"/>
                  <a:lumOff val="0"/>
                  <a:alphaOff val="0"/>
                </a:srgbClr>
              </a:solidFill>
              <a:latin typeface="Century Gothic" panose="020B0502020202020204" pitchFamily="34" charset="0"/>
              <a:ea typeface="+mn-ea"/>
              <a:cs typeface="+mn-cs"/>
            </a:rPr>
            <a:t>Nombramiento de libre remoción 75</a:t>
          </a:r>
        </a:p>
      </dsp:txBody>
      <dsp:txXfrm>
        <a:off x="3856590" y="3430987"/>
        <a:ext cx="1948482" cy="924242"/>
      </dsp:txXfrm>
    </dsp:sp>
    <dsp:sp modelId="{076135D6-7C9B-4271-8D1A-4080ACCA1178}">
      <dsp:nvSpPr>
        <dsp:cNvPr id="0" name=""/>
        <dsp:cNvSpPr/>
      </dsp:nvSpPr>
      <dsp:spPr>
        <a:xfrm>
          <a:off x="1609853" y="3380988"/>
          <a:ext cx="2048480" cy="102424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00100">
            <a:lnSpc>
              <a:spcPct val="90000"/>
            </a:lnSpc>
            <a:spcBef>
              <a:spcPct val="0"/>
            </a:spcBef>
            <a:spcAft>
              <a:spcPct val="35000"/>
            </a:spcAft>
            <a:buNone/>
          </a:pPr>
          <a:r>
            <a:rPr lang="es-EC" sz="2000" b="1" kern="1200" dirty="0">
              <a:solidFill>
                <a:srgbClr val="44546A">
                  <a:hueOff val="0"/>
                  <a:satOff val="0"/>
                  <a:lumOff val="0"/>
                  <a:alphaOff val="0"/>
                </a:srgbClr>
              </a:solidFill>
              <a:latin typeface="Century Gothic" panose="020B0502020202020204" pitchFamily="34" charset="0"/>
              <a:ea typeface="+mn-ea"/>
              <a:cs typeface="+mn-cs"/>
            </a:rPr>
            <a:t>Código de trabajo 19</a:t>
          </a:r>
        </a:p>
      </dsp:txBody>
      <dsp:txXfrm>
        <a:off x="1659852" y="3430987"/>
        <a:ext cx="1948482" cy="924242"/>
      </dsp:txXfrm>
    </dsp:sp>
    <dsp:sp modelId="{91CF8834-8A9D-4675-8B8F-83F837715B5A}">
      <dsp:nvSpPr>
        <dsp:cNvPr id="0" name=""/>
        <dsp:cNvSpPr/>
      </dsp:nvSpPr>
      <dsp:spPr>
        <a:xfrm>
          <a:off x="931032" y="1253000"/>
          <a:ext cx="2048480" cy="102424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C" sz="1800" b="1" kern="1200" dirty="0">
              <a:solidFill>
                <a:srgbClr val="44546A">
                  <a:hueOff val="0"/>
                  <a:satOff val="0"/>
                  <a:lumOff val="0"/>
                  <a:alphaOff val="0"/>
                </a:srgbClr>
              </a:solidFill>
              <a:latin typeface="Century Gothic" panose="020B0502020202020204" pitchFamily="34" charset="0"/>
              <a:ea typeface="+mn-ea"/>
              <a:cs typeface="+mn-cs"/>
            </a:rPr>
            <a:t>Contrato de Servicios Ocasionales 31</a:t>
          </a:r>
        </a:p>
      </dsp:txBody>
      <dsp:txXfrm>
        <a:off x="981031" y="1302999"/>
        <a:ext cx="1948482" cy="9242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148A8A-4AFD-4157-847D-5881996F805D}">
      <dsp:nvSpPr>
        <dsp:cNvPr id="0" name=""/>
        <dsp:cNvSpPr/>
      </dsp:nvSpPr>
      <dsp:spPr>
        <a:xfrm rot="5400000">
          <a:off x="3879276" y="125348"/>
          <a:ext cx="1769947" cy="1519250"/>
        </a:xfrm>
        <a:prstGeom prst="hexagon">
          <a:avLst>
            <a:gd name="adj" fmla="val 25000"/>
            <a:gd name="vf" fmla="val 11547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C" sz="1200" b="1" kern="1200" dirty="0">
              <a:latin typeface="Century Gothic" panose="020B0502020202020204" pitchFamily="34" charset="0"/>
            </a:rPr>
            <a:t>Gobernador</a:t>
          </a:r>
        </a:p>
      </dsp:txBody>
      <dsp:txXfrm rot="-5400000">
        <a:off x="4239900" y="274100"/>
        <a:ext cx="1048698" cy="1221747"/>
      </dsp:txXfrm>
    </dsp:sp>
    <dsp:sp modelId="{C2D29B7A-8E6E-4C85-A297-006A5B0DF425}">
      <dsp:nvSpPr>
        <dsp:cNvPr id="0" name=""/>
        <dsp:cNvSpPr/>
      </dsp:nvSpPr>
      <dsp:spPr>
        <a:xfrm>
          <a:off x="6405495" y="338078"/>
          <a:ext cx="1975261" cy="1061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endParaRPr lang="es-EC" sz="3600" kern="1200" dirty="0"/>
        </a:p>
      </dsp:txBody>
      <dsp:txXfrm>
        <a:off x="6405495" y="338078"/>
        <a:ext cx="1975261" cy="1061968"/>
      </dsp:txXfrm>
    </dsp:sp>
    <dsp:sp modelId="{27090AFC-1319-494B-92EC-AB2EE05246C1}">
      <dsp:nvSpPr>
        <dsp:cNvPr id="0" name=""/>
        <dsp:cNvSpPr/>
      </dsp:nvSpPr>
      <dsp:spPr>
        <a:xfrm rot="5400000">
          <a:off x="2358239" y="1493164"/>
          <a:ext cx="1769947" cy="1539854"/>
        </a:xfrm>
        <a:prstGeom prst="hexagon">
          <a:avLst>
            <a:gd name="adj" fmla="val 25000"/>
            <a:gd name="vf" fmla="val 11547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s-EC" sz="3600" kern="1200"/>
        </a:p>
      </dsp:txBody>
      <dsp:txXfrm rot="-5400000">
        <a:off x="2713246" y="1653935"/>
        <a:ext cx="1059932" cy="1218313"/>
      </dsp:txXfrm>
    </dsp:sp>
    <dsp:sp modelId="{0C87F5FB-8D19-404A-BDE8-7FB54D1ADFDD}">
      <dsp:nvSpPr>
        <dsp:cNvPr id="0" name=""/>
        <dsp:cNvSpPr/>
      </dsp:nvSpPr>
      <dsp:spPr>
        <a:xfrm rot="5400000">
          <a:off x="3869161" y="1617449"/>
          <a:ext cx="1769947" cy="1539854"/>
        </a:xfrm>
        <a:prstGeom prst="hexagon">
          <a:avLst>
            <a:gd name="adj" fmla="val 25000"/>
            <a:gd name="vf" fmla="val 11547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C" sz="1200" b="1" kern="1200" dirty="0">
              <a:latin typeface="Century Gothic" panose="020B0502020202020204" pitchFamily="34" charset="0"/>
            </a:rPr>
            <a:t>Intendente General de Policía</a:t>
          </a:r>
        </a:p>
      </dsp:txBody>
      <dsp:txXfrm rot="-5400000">
        <a:off x="4224168" y="1778220"/>
        <a:ext cx="1059932" cy="1218313"/>
      </dsp:txXfrm>
    </dsp:sp>
    <dsp:sp modelId="{530A0352-1888-4DD0-815F-B8BF96681550}">
      <dsp:nvSpPr>
        <dsp:cNvPr id="0" name=""/>
        <dsp:cNvSpPr/>
      </dsp:nvSpPr>
      <dsp:spPr>
        <a:xfrm>
          <a:off x="2008946" y="1856392"/>
          <a:ext cx="1911543" cy="1061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r" defTabSz="533400">
            <a:lnSpc>
              <a:spcPct val="90000"/>
            </a:lnSpc>
            <a:spcBef>
              <a:spcPct val="0"/>
            </a:spcBef>
            <a:spcAft>
              <a:spcPct val="35000"/>
            </a:spcAft>
          </a:pPr>
          <a:r>
            <a:rPr lang="es-EC" sz="1200" b="1" kern="1200" dirty="0">
              <a:latin typeface="Century Gothic" panose="020B0502020202020204" pitchFamily="34" charset="0"/>
            </a:rPr>
            <a:t>Sub- Intendente General de Policía</a:t>
          </a:r>
        </a:p>
      </dsp:txBody>
      <dsp:txXfrm>
        <a:off x="2008946" y="1856392"/>
        <a:ext cx="1911543" cy="1061968"/>
      </dsp:txXfrm>
    </dsp:sp>
    <dsp:sp modelId="{3973F14F-F43B-4E5E-8018-24DA2318026B}">
      <dsp:nvSpPr>
        <dsp:cNvPr id="0" name=""/>
        <dsp:cNvSpPr/>
      </dsp:nvSpPr>
      <dsp:spPr>
        <a:xfrm rot="5400000">
          <a:off x="5429171" y="1578812"/>
          <a:ext cx="1769947" cy="1539854"/>
        </a:xfrm>
        <a:prstGeom prst="hexagon">
          <a:avLst>
            <a:gd name="adj" fmla="val 25000"/>
            <a:gd name="vf" fmla="val 11547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s-EC" sz="3600" kern="1200"/>
        </a:p>
      </dsp:txBody>
      <dsp:txXfrm rot="-5400000">
        <a:off x="5784178" y="1739583"/>
        <a:ext cx="1059932" cy="1218313"/>
      </dsp:txXfrm>
    </dsp:sp>
    <dsp:sp modelId="{F8F97E09-7264-492F-B495-98D9AB95C104}">
      <dsp:nvSpPr>
        <dsp:cNvPr id="0" name=""/>
        <dsp:cNvSpPr/>
      </dsp:nvSpPr>
      <dsp:spPr>
        <a:xfrm rot="5400000">
          <a:off x="4703868" y="3119781"/>
          <a:ext cx="1769947" cy="1539854"/>
        </a:xfrm>
        <a:prstGeom prst="hexagon">
          <a:avLst>
            <a:gd name="adj" fmla="val 25000"/>
            <a:gd name="vf" fmla="val 11547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C" sz="1200" b="1" kern="1200" dirty="0">
              <a:latin typeface="Century Gothic" panose="020B0502020202020204" pitchFamily="34" charset="0"/>
            </a:rPr>
            <a:t>Comisarios de Policía</a:t>
          </a:r>
        </a:p>
        <a:p>
          <a:pPr lvl="0" algn="ctr" defTabSz="533400">
            <a:lnSpc>
              <a:spcPct val="90000"/>
            </a:lnSpc>
            <a:spcBef>
              <a:spcPct val="0"/>
            </a:spcBef>
            <a:spcAft>
              <a:spcPct val="35000"/>
            </a:spcAft>
          </a:pPr>
          <a:r>
            <a:rPr lang="es-EC" sz="1200" b="1" kern="1200" dirty="0">
              <a:latin typeface="Century Gothic" panose="020B0502020202020204" pitchFamily="34" charset="0"/>
            </a:rPr>
            <a:t>19</a:t>
          </a:r>
        </a:p>
      </dsp:txBody>
      <dsp:txXfrm rot="-5400000">
        <a:off x="5058875" y="3280552"/>
        <a:ext cx="1059932" cy="1218313"/>
      </dsp:txXfrm>
    </dsp:sp>
    <dsp:sp modelId="{C2E69EC8-86FE-41F4-A76B-7C8E1D04E881}">
      <dsp:nvSpPr>
        <dsp:cNvPr id="0" name=""/>
        <dsp:cNvSpPr/>
      </dsp:nvSpPr>
      <dsp:spPr>
        <a:xfrm>
          <a:off x="5697166" y="1787510"/>
          <a:ext cx="1975261" cy="1061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lang="es-EC" sz="1200" b="1" kern="1200" dirty="0">
              <a:latin typeface="Century Gothic" panose="020B0502020202020204" pitchFamily="34" charset="0"/>
            </a:rPr>
            <a:t>Teniente Político</a:t>
          </a:r>
        </a:p>
        <a:p>
          <a:pPr lvl="0" algn="l" defTabSz="533400">
            <a:lnSpc>
              <a:spcPct val="90000"/>
            </a:lnSpc>
            <a:spcBef>
              <a:spcPct val="0"/>
            </a:spcBef>
            <a:spcAft>
              <a:spcPct val="35000"/>
            </a:spcAft>
          </a:pPr>
          <a:r>
            <a:rPr lang="es-EC" sz="1200" b="1" kern="1200" dirty="0">
              <a:latin typeface="Century Gothic" panose="020B0502020202020204" pitchFamily="34" charset="0"/>
            </a:rPr>
            <a:t>47</a:t>
          </a:r>
        </a:p>
      </dsp:txBody>
      <dsp:txXfrm>
        <a:off x="5697166" y="1787510"/>
        <a:ext cx="1975261" cy="1061968"/>
      </dsp:txXfrm>
    </dsp:sp>
    <dsp:sp modelId="{466A4A62-F42E-4127-8B20-9756A68AE5E6}">
      <dsp:nvSpPr>
        <dsp:cNvPr id="0" name=""/>
        <dsp:cNvSpPr/>
      </dsp:nvSpPr>
      <dsp:spPr>
        <a:xfrm rot="5400000">
          <a:off x="3040825" y="3119781"/>
          <a:ext cx="1769947" cy="1539854"/>
        </a:xfrm>
        <a:prstGeom prst="hexagon">
          <a:avLst>
            <a:gd name="adj" fmla="val 25000"/>
            <a:gd name="vf" fmla="val 11547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s-EC" sz="1200" b="1" kern="1200" dirty="0">
              <a:latin typeface="Century Gothic" panose="020B0502020202020204" pitchFamily="34" charset="0"/>
            </a:rPr>
            <a:t>Jefe Político</a:t>
          </a:r>
        </a:p>
        <a:p>
          <a:pPr lvl="0" algn="ctr" defTabSz="533400">
            <a:lnSpc>
              <a:spcPct val="90000"/>
            </a:lnSpc>
            <a:spcBef>
              <a:spcPct val="0"/>
            </a:spcBef>
            <a:spcAft>
              <a:spcPct val="35000"/>
            </a:spcAft>
          </a:pPr>
          <a:r>
            <a:rPr lang="es-EC" sz="1200" b="1" kern="1200" dirty="0">
              <a:latin typeface="Century Gothic" panose="020B0502020202020204" pitchFamily="34" charset="0"/>
            </a:rPr>
            <a:t>19</a:t>
          </a:r>
        </a:p>
      </dsp:txBody>
      <dsp:txXfrm rot="-5400000">
        <a:off x="3395832" y="3280552"/>
        <a:ext cx="1059932" cy="121831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2D5E60-ADA0-461F-B066-6C9FD38E964D}">
      <dsp:nvSpPr>
        <dsp:cNvPr id="0" name=""/>
        <dsp:cNvSpPr/>
      </dsp:nvSpPr>
      <dsp:spPr>
        <a:xfrm>
          <a:off x="0" y="715279"/>
          <a:ext cx="2539999" cy="1524000"/>
        </a:xfrm>
        <a:prstGeom prst="rect">
          <a:avLst/>
        </a:prstGeom>
        <a:solidFill>
          <a:schemeClr val="accent3">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s-EC" sz="2900" kern="1200" dirty="0">
              <a:latin typeface="Century Gothic" panose="020B0502020202020204" pitchFamily="34" charset="0"/>
            </a:rPr>
            <a:t>Informes Jurídicos 36</a:t>
          </a:r>
        </a:p>
      </dsp:txBody>
      <dsp:txXfrm>
        <a:off x="0" y="715279"/>
        <a:ext cx="2539999" cy="1524000"/>
      </dsp:txXfrm>
    </dsp:sp>
    <dsp:sp modelId="{FE608F02-B78C-4C0B-8F5D-83334BC1FF9D}">
      <dsp:nvSpPr>
        <dsp:cNvPr id="0" name=""/>
        <dsp:cNvSpPr/>
      </dsp:nvSpPr>
      <dsp:spPr>
        <a:xfrm>
          <a:off x="2794000" y="715279"/>
          <a:ext cx="2539999" cy="1524000"/>
        </a:xfrm>
        <a:prstGeom prst="rect">
          <a:avLst/>
        </a:prstGeom>
        <a:solidFill>
          <a:schemeClr val="accent3">
            <a:shade val="50000"/>
            <a:hueOff val="0"/>
            <a:satOff val="0"/>
            <a:lumOff val="1198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s-EC" sz="2900" kern="1200" dirty="0">
              <a:latin typeface="Century Gothic" panose="020B0502020202020204" pitchFamily="34" charset="0"/>
            </a:rPr>
            <a:t>Providencias 108</a:t>
          </a:r>
        </a:p>
      </dsp:txBody>
      <dsp:txXfrm>
        <a:off x="2794000" y="715279"/>
        <a:ext cx="2539999" cy="1524000"/>
      </dsp:txXfrm>
    </dsp:sp>
    <dsp:sp modelId="{F58ADBA0-D20F-402D-981D-77D79F3F3850}">
      <dsp:nvSpPr>
        <dsp:cNvPr id="0" name=""/>
        <dsp:cNvSpPr/>
      </dsp:nvSpPr>
      <dsp:spPr>
        <a:xfrm>
          <a:off x="5587999" y="715279"/>
          <a:ext cx="2539999" cy="1524000"/>
        </a:xfrm>
        <a:prstGeom prst="rect">
          <a:avLst/>
        </a:prstGeom>
        <a:solidFill>
          <a:schemeClr val="accent3">
            <a:shade val="50000"/>
            <a:hueOff val="0"/>
            <a:satOff val="0"/>
            <a:lumOff val="2397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EC" sz="2800" kern="1200" dirty="0">
              <a:latin typeface="Century Gothic" panose="020B0502020202020204" pitchFamily="34" charset="0"/>
            </a:rPr>
            <a:t>Contratos 50</a:t>
          </a:r>
        </a:p>
      </dsp:txBody>
      <dsp:txXfrm>
        <a:off x="5587999" y="715279"/>
        <a:ext cx="2539999" cy="1524000"/>
      </dsp:txXfrm>
    </dsp:sp>
    <dsp:sp modelId="{95794512-07C7-4597-884B-C95579BEA8FB}">
      <dsp:nvSpPr>
        <dsp:cNvPr id="0" name=""/>
        <dsp:cNvSpPr/>
      </dsp:nvSpPr>
      <dsp:spPr>
        <a:xfrm>
          <a:off x="0" y="2493279"/>
          <a:ext cx="2539999" cy="1524000"/>
        </a:xfrm>
        <a:prstGeom prst="rect">
          <a:avLst/>
        </a:prstGeom>
        <a:solidFill>
          <a:schemeClr val="accent3">
            <a:shade val="50000"/>
            <a:hueOff val="0"/>
            <a:satOff val="0"/>
            <a:lumOff val="3596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s-EC" sz="2900" kern="1200" dirty="0">
              <a:latin typeface="Century Gothic" panose="020B0502020202020204" pitchFamily="34" charset="0"/>
            </a:rPr>
            <a:t>Oficios 72</a:t>
          </a:r>
        </a:p>
      </dsp:txBody>
      <dsp:txXfrm>
        <a:off x="0" y="2493279"/>
        <a:ext cx="2539999" cy="1524000"/>
      </dsp:txXfrm>
    </dsp:sp>
    <dsp:sp modelId="{9D619C63-ACB5-4A9D-9821-71C068D5EBDF}">
      <dsp:nvSpPr>
        <dsp:cNvPr id="0" name=""/>
        <dsp:cNvSpPr/>
      </dsp:nvSpPr>
      <dsp:spPr>
        <a:xfrm>
          <a:off x="2794000" y="2493279"/>
          <a:ext cx="2539999" cy="1524000"/>
        </a:xfrm>
        <a:prstGeom prst="rect">
          <a:avLst/>
        </a:prstGeom>
        <a:solidFill>
          <a:schemeClr val="accent3">
            <a:shade val="50000"/>
            <a:hueOff val="0"/>
            <a:satOff val="0"/>
            <a:lumOff val="2397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s-EC" sz="2900" kern="1200" dirty="0">
              <a:latin typeface="Century Gothic" panose="020B0502020202020204" pitchFamily="34" charset="0"/>
            </a:rPr>
            <a:t>Resoluciones 17</a:t>
          </a:r>
        </a:p>
      </dsp:txBody>
      <dsp:txXfrm>
        <a:off x="2794000" y="2493279"/>
        <a:ext cx="2539999" cy="1524000"/>
      </dsp:txXfrm>
    </dsp:sp>
    <dsp:sp modelId="{5080D5CA-EE4F-42D2-9BA3-DEF07F6F1618}">
      <dsp:nvSpPr>
        <dsp:cNvPr id="0" name=""/>
        <dsp:cNvSpPr/>
      </dsp:nvSpPr>
      <dsp:spPr>
        <a:xfrm>
          <a:off x="5587999" y="2493279"/>
          <a:ext cx="2539999" cy="1524000"/>
        </a:xfrm>
        <a:prstGeom prst="rect">
          <a:avLst/>
        </a:prstGeom>
        <a:solidFill>
          <a:schemeClr val="accent3">
            <a:shade val="50000"/>
            <a:hueOff val="0"/>
            <a:satOff val="0"/>
            <a:lumOff val="1198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s-EC" sz="2900" kern="1200" dirty="0">
              <a:latin typeface="Century Gothic" panose="020B0502020202020204" pitchFamily="34" charset="0"/>
            </a:rPr>
            <a:t>Criterios Jurídicos 12</a:t>
          </a:r>
        </a:p>
      </dsp:txBody>
      <dsp:txXfrm>
        <a:off x="5587999" y="2493279"/>
        <a:ext cx="2539999" cy="1524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D67F3E-0468-430E-B8D3-F54C7B7255C4}">
      <dsp:nvSpPr>
        <dsp:cNvPr id="0" name=""/>
        <dsp:cNvSpPr/>
      </dsp:nvSpPr>
      <dsp:spPr>
        <a:xfrm rot="16200000">
          <a:off x="0" y="0"/>
          <a:ext cx="4063212" cy="4063212"/>
        </a:xfrm>
        <a:prstGeom prst="upArrow">
          <a:avLst>
            <a:gd name="adj1" fmla="val 50000"/>
            <a:gd name="adj2" fmla="val 35000"/>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s-EC" sz="2800" b="1" kern="1200">
              <a:ln/>
              <a:solidFill>
                <a:schemeClr val="tx1"/>
              </a:solidFill>
            </a:rPr>
            <a:t>Twitter:</a:t>
          </a:r>
          <a:r>
            <a:rPr lang="es-EC" sz="2800" kern="1200">
              <a:ln/>
              <a:solidFill>
                <a:schemeClr val="tx1"/>
              </a:solidFill>
            </a:rPr>
            <a:t> 49.667</a:t>
          </a:r>
        </a:p>
        <a:p>
          <a:pPr lvl="0" algn="ctr" defTabSz="1244600">
            <a:lnSpc>
              <a:spcPct val="90000"/>
            </a:lnSpc>
            <a:spcBef>
              <a:spcPct val="0"/>
            </a:spcBef>
            <a:spcAft>
              <a:spcPct val="35000"/>
            </a:spcAft>
          </a:pPr>
          <a:r>
            <a:rPr lang="es-EC" sz="2800" b="1" kern="1200">
              <a:ln/>
              <a:solidFill>
                <a:schemeClr val="tx1"/>
              </a:solidFill>
            </a:rPr>
            <a:t>Facebook:</a:t>
          </a:r>
          <a:r>
            <a:rPr lang="es-EC" sz="2800" kern="1200">
              <a:ln/>
              <a:solidFill>
                <a:schemeClr val="tx1"/>
              </a:solidFill>
            </a:rPr>
            <a:t> 19.849</a:t>
          </a:r>
          <a:endParaRPr lang="es-EC" sz="2800" kern="1200" dirty="0">
            <a:ln/>
            <a:solidFill>
              <a:schemeClr val="tx1"/>
            </a:solidFill>
          </a:endParaRPr>
        </a:p>
      </dsp:txBody>
      <dsp:txXfrm rot="5400000">
        <a:off x="711062" y="1015803"/>
        <a:ext cx="3352150" cy="2031606"/>
      </dsp:txXfrm>
    </dsp:sp>
    <dsp:sp modelId="{2FBD4914-3F20-4C22-994C-70A18F7ACA56}">
      <dsp:nvSpPr>
        <dsp:cNvPr id="0" name=""/>
        <dsp:cNvSpPr/>
      </dsp:nvSpPr>
      <dsp:spPr>
        <a:xfrm rot="5400000">
          <a:off x="4872484" y="393"/>
          <a:ext cx="4063212" cy="4063212"/>
        </a:xfrm>
        <a:prstGeom prst="upArrow">
          <a:avLst>
            <a:gd name="adj1" fmla="val 50000"/>
            <a:gd name="adj2" fmla="val 35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s-EC" sz="2800" b="1" kern="1200" dirty="0">
              <a:ln/>
              <a:solidFill>
                <a:schemeClr val="tx1"/>
              </a:solidFill>
            </a:rPr>
            <a:t>Twitter:</a:t>
          </a:r>
          <a:r>
            <a:rPr lang="es-EC" sz="2800" kern="1200" dirty="0">
              <a:ln/>
              <a:solidFill>
                <a:schemeClr val="tx1"/>
              </a:solidFill>
            </a:rPr>
            <a:t> 55.094</a:t>
          </a:r>
        </a:p>
        <a:p>
          <a:pPr lvl="0" algn="ctr" defTabSz="1244600">
            <a:lnSpc>
              <a:spcPct val="90000"/>
            </a:lnSpc>
            <a:spcBef>
              <a:spcPct val="0"/>
            </a:spcBef>
            <a:spcAft>
              <a:spcPct val="35000"/>
            </a:spcAft>
          </a:pPr>
          <a:r>
            <a:rPr lang="es-EC" sz="2800" b="1" kern="1200" dirty="0">
              <a:ln/>
              <a:solidFill>
                <a:schemeClr val="tx1"/>
              </a:solidFill>
            </a:rPr>
            <a:t>Facebook:</a:t>
          </a:r>
          <a:r>
            <a:rPr lang="es-EC" sz="2800" kern="1200" dirty="0">
              <a:ln/>
              <a:solidFill>
                <a:schemeClr val="tx1"/>
              </a:solidFill>
            </a:rPr>
            <a:t> 20.502</a:t>
          </a:r>
        </a:p>
      </dsp:txBody>
      <dsp:txXfrm rot="-5400000">
        <a:off x="4872484" y="1016196"/>
        <a:ext cx="3352150" cy="203160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2A6B09-C154-42B8-89B5-A3B1ECF58C7C}">
      <dsp:nvSpPr>
        <dsp:cNvPr id="0" name=""/>
        <dsp:cNvSpPr/>
      </dsp:nvSpPr>
      <dsp:spPr>
        <a:xfrm rot="5400000">
          <a:off x="-294363" y="1057871"/>
          <a:ext cx="1503445" cy="203533"/>
        </a:xfrm>
        <a:prstGeom prst="rect">
          <a:avLst/>
        </a:prstGeom>
        <a:solidFill>
          <a:schemeClr val="accent3">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18B7A7E-6271-41F5-8152-4DC18DA77C4B}">
      <dsp:nvSpPr>
        <dsp:cNvPr id="0" name=""/>
        <dsp:cNvSpPr/>
      </dsp:nvSpPr>
      <dsp:spPr>
        <a:xfrm>
          <a:off x="0" y="69875"/>
          <a:ext cx="2261484" cy="1356890"/>
        </a:xfrm>
        <a:prstGeom prst="roundRect">
          <a:avLst>
            <a:gd name="adj" fmla="val 10000"/>
          </a:avLst>
        </a:prstGeom>
        <a:solidFill>
          <a:schemeClr val="accent3">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C" sz="2100" b="1" kern="1200" dirty="0"/>
            <a:t>Boletines de prensa</a:t>
          </a:r>
        </a:p>
        <a:p>
          <a:pPr lvl="0" algn="ctr" defTabSz="933450">
            <a:lnSpc>
              <a:spcPct val="90000"/>
            </a:lnSpc>
            <a:spcBef>
              <a:spcPct val="0"/>
            </a:spcBef>
            <a:spcAft>
              <a:spcPct val="35000"/>
            </a:spcAft>
          </a:pPr>
          <a:r>
            <a:rPr lang="es-EC" sz="2100" kern="1200" dirty="0"/>
            <a:t>370</a:t>
          </a:r>
        </a:p>
      </dsp:txBody>
      <dsp:txXfrm>
        <a:off x="39742" y="109617"/>
        <a:ext cx="2182000" cy="1277406"/>
      </dsp:txXfrm>
    </dsp:sp>
    <dsp:sp modelId="{47377838-422A-477B-9117-2CBE6CC882C8}">
      <dsp:nvSpPr>
        <dsp:cNvPr id="0" name=""/>
        <dsp:cNvSpPr/>
      </dsp:nvSpPr>
      <dsp:spPr>
        <a:xfrm rot="5400000">
          <a:off x="-294363" y="2571442"/>
          <a:ext cx="1503445" cy="203533"/>
        </a:xfrm>
        <a:prstGeom prst="rect">
          <a:avLst/>
        </a:prstGeom>
        <a:solidFill>
          <a:schemeClr val="accent3">
            <a:shade val="90000"/>
            <a:hueOff val="0"/>
            <a:satOff val="0"/>
            <a:lumOff val="923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783D8C8-D425-4B36-ADAC-B7DE3AFD8C28}">
      <dsp:nvSpPr>
        <dsp:cNvPr id="0" name=""/>
        <dsp:cNvSpPr/>
      </dsp:nvSpPr>
      <dsp:spPr>
        <a:xfrm>
          <a:off x="0" y="1583446"/>
          <a:ext cx="2261484" cy="1356890"/>
        </a:xfrm>
        <a:prstGeom prst="roundRect">
          <a:avLst>
            <a:gd name="adj" fmla="val 10000"/>
          </a:avLst>
        </a:prstGeom>
        <a:solidFill>
          <a:schemeClr val="accent3">
            <a:shade val="50000"/>
            <a:hueOff val="0"/>
            <a:satOff val="0"/>
            <a:lumOff val="1198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C" sz="2100" b="1" kern="1200" dirty="0"/>
            <a:t>Ruedas de prensa</a:t>
          </a:r>
        </a:p>
        <a:p>
          <a:pPr lvl="0" algn="ctr" defTabSz="933450">
            <a:lnSpc>
              <a:spcPct val="90000"/>
            </a:lnSpc>
            <a:spcBef>
              <a:spcPct val="0"/>
            </a:spcBef>
            <a:spcAft>
              <a:spcPct val="35000"/>
            </a:spcAft>
          </a:pPr>
          <a:r>
            <a:rPr lang="es-EC" sz="2100" kern="1200" dirty="0"/>
            <a:t>30</a:t>
          </a:r>
        </a:p>
      </dsp:txBody>
      <dsp:txXfrm>
        <a:off x="39742" y="1623188"/>
        <a:ext cx="2182000" cy="1277406"/>
      </dsp:txXfrm>
    </dsp:sp>
    <dsp:sp modelId="{BEFEDE24-4B19-41C4-B8A4-D3150DBBA732}">
      <dsp:nvSpPr>
        <dsp:cNvPr id="0" name=""/>
        <dsp:cNvSpPr/>
      </dsp:nvSpPr>
      <dsp:spPr>
        <a:xfrm rot="21511747">
          <a:off x="461991" y="3294720"/>
          <a:ext cx="2610769" cy="203533"/>
        </a:xfrm>
        <a:prstGeom prst="rect">
          <a:avLst/>
        </a:prstGeom>
        <a:solidFill>
          <a:schemeClr val="accent3">
            <a:shade val="90000"/>
            <a:hueOff val="0"/>
            <a:satOff val="0"/>
            <a:lumOff val="1847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6C99E78-80FB-4AA8-B68F-C2316CAE7F46}">
      <dsp:nvSpPr>
        <dsp:cNvPr id="0" name=""/>
        <dsp:cNvSpPr/>
      </dsp:nvSpPr>
      <dsp:spPr>
        <a:xfrm>
          <a:off x="0" y="3097017"/>
          <a:ext cx="2261484" cy="1356890"/>
        </a:xfrm>
        <a:prstGeom prst="roundRect">
          <a:avLst>
            <a:gd name="adj" fmla="val 10000"/>
          </a:avLst>
        </a:prstGeom>
        <a:solidFill>
          <a:schemeClr val="accent3">
            <a:shade val="50000"/>
            <a:hueOff val="0"/>
            <a:satOff val="0"/>
            <a:lumOff val="2397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C" sz="2100" b="1" kern="1200" dirty="0"/>
            <a:t>Archivos fotográficos</a:t>
          </a:r>
        </a:p>
        <a:p>
          <a:pPr lvl="0" algn="ctr" defTabSz="933450">
            <a:lnSpc>
              <a:spcPct val="90000"/>
            </a:lnSpc>
            <a:spcBef>
              <a:spcPct val="0"/>
            </a:spcBef>
            <a:spcAft>
              <a:spcPct val="35000"/>
            </a:spcAft>
          </a:pPr>
          <a:r>
            <a:rPr lang="es-EC" sz="2100" kern="1200" dirty="0"/>
            <a:t>54.800</a:t>
          </a:r>
        </a:p>
      </dsp:txBody>
      <dsp:txXfrm>
        <a:off x="39742" y="3136759"/>
        <a:ext cx="2182000" cy="1277406"/>
      </dsp:txXfrm>
    </dsp:sp>
    <dsp:sp modelId="{4383B92D-5776-4F9C-A2FF-7EA31C543332}">
      <dsp:nvSpPr>
        <dsp:cNvPr id="0" name=""/>
        <dsp:cNvSpPr/>
      </dsp:nvSpPr>
      <dsp:spPr>
        <a:xfrm rot="16200000">
          <a:off x="2320608" y="2499364"/>
          <a:ext cx="1503445" cy="203533"/>
        </a:xfrm>
        <a:prstGeom prst="rect">
          <a:avLst/>
        </a:prstGeom>
        <a:solidFill>
          <a:schemeClr val="accent3">
            <a:shade val="90000"/>
            <a:hueOff val="0"/>
            <a:satOff val="0"/>
            <a:lumOff val="1847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1FC0BFF-0FC7-4A4F-9494-C419BFFDEC76}">
      <dsp:nvSpPr>
        <dsp:cNvPr id="0" name=""/>
        <dsp:cNvSpPr/>
      </dsp:nvSpPr>
      <dsp:spPr>
        <a:xfrm>
          <a:off x="2614972" y="3024939"/>
          <a:ext cx="2261484" cy="1356890"/>
        </a:xfrm>
        <a:prstGeom prst="roundRect">
          <a:avLst>
            <a:gd name="adj" fmla="val 10000"/>
          </a:avLst>
        </a:prstGeom>
        <a:solidFill>
          <a:schemeClr val="accent3">
            <a:shade val="50000"/>
            <a:hueOff val="0"/>
            <a:satOff val="0"/>
            <a:lumOff val="3596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C" sz="2100" b="1" kern="1200" dirty="0"/>
            <a:t>Gabinete de comunicación</a:t>
          </a:r>
        </a:p>
        <a:p>
          <a:pPr lvl="0" algn="ctr" defTabSz="933450">
            <a:lnSpc>
              <a:spcPct val="90000"/>
            </a:lnSpc>
            <a:spcBef>
              <a:spcPct val="0"/>
            </a:spcBef>
            <a:spcAft>
              <a:spcPct val="35000"/>
            </a:spcAft>
          </a:pPr>
          <a:r>
            <a:rPr lang="es-EC" sz="2100" kern="1200" dirty="0"/>
            <a:t>2</a:t>
          </a:r>
        </a:p>
      </dsp:txBody>
      <dsp:txXfrm>
        <a:off x="2654714" y="3064681"/>
        <a:ext cx="2182000" cy="1277406"/>
      </dsp:txXfrm>
    </dsp:sp>
    <dsp:sp modelId="{2EB50F4F-44AD-4DCF-B8E8-EC21EA22ECD8}">
      <dsp:nvSpPr>
        <dsp:cNvPr id="0" name=""/>
        <dsp:cNvSpPr/>
      </dsp:nvSpPr>
      <dsp:spPr>
        <a:xfrm rot="16035031">
          <a:off x="2284796" y="986895"/>
          <a:ext cx="1502973" cy="203533"/>
        </a:xfrm>
        <a:prstGeom prst="rect">
          <a:avLst/>
        </a:prstGeom>
        <a:solidFill>
          <a:schemeClr val="accent3">
            <a:shade val="90000"/>
            <a:hueOff val="0"/>
            <a:satOff val="0"/>
            <a:lumOff val="923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FD57D43-7DDC-4F04-83C4-B27B7AF5E9E6}">
      <dsp:nvSpPr>
        <dsp:cNvPr id="0" name=""/>
        <dsp:cNvSpPr/>
      </dsp:nvSpPr>
      <dsp:spPr>
        <a:xfrm>
          <a:off x="2614972" y="1511368"/>
          <a:ext cx="2261484" cy="1356890"/>
        </a:xfrm>
        <a:prstGeom prst="roundRect">
          <a:avLst>
            <a:gd name="adj" fmla="val 10000"/>
          </a:avLst>
        </a:prstGeom>
        <a:solidFill>
          <a:schemeClr val="accent3">
            <a:shade val="50000"/>
            <a:hueOff val="0"/>
            <a:satOff val="0"/>
            <a:lumOff val="2397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C" sz="2100" b="1" kern="1200" dirty="0"/>
            <a:t>Coberturas</a:t>
          </a:r>
        </a:p>
        <a:p>
          <a:pPr lvl="0" algn="ctr" defTabSz="933450">
            <a:lnSpc>
              <a:spcPct val="90000"/>
            </a:lnSpc>
            <a:spcBef>
              <a:spcPct val="0"/>
            </a:spcBef>
            <a:spcAft>
              <a:spcPct val="35000"/>
            </a:spcAft>
          </a:pPr>
          <a:r>
            <a:rPr lang="es-EC" sz="2100" kern="1200" dirty="0"/>
            <a:t>685</a:t>
          </a:r>
        </a:p>
      </dsp:txBody>
      <dsp:txXfrm>
        <a:off x="2654714" y="1551110"/>
        <a:ext cx="2182000" cy="1277406"/>
      </dsp:txXfrm>
    </dsp:sp>
    <dsp:sp modelId="{9A5F8F91-58AD-4DE3-B7F0-A14291B7A564}">
      <dsp:nvSpPr>
        <dsp:cNvPr id="0" name=""/>
        <dsp:cNvSpPr/>
      </dsp:nvSpPr>
      <dsp:spPr>
        <a:xfrm>
          <a:off x="2542876" y="0"/>
          <a:ext cx="2261484" cy="1356890"/>
        </a:xfrm>
        <a:prstGeom prst="roundRect">
          <a:avLst>
            <a:gd name="adj" fmla="val 10000"/>
          </a:avLst>
        </a:prstGeom>
        <a:solidFill>
          <a:schemeClr val="accent3">
            <a:shade val="50000"/>
            <a:hueOff val="0"/>
            <a:satOff val="0"/>
            <a:lumOff val="1198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C" sz="2100" b="1" kern="1200" dirty="0"/>
            <a:t>Productos comunicacionales</a:t>
          </a:r>
        </a:p>
        <a:p>
          <a:pPr lvl="0" algn="ctr" defTabSz="933450">
            <a:lnSpc>
              <a:spcPct val="90000"/>
            </a:lnSpc>
            <a:spcBef>
              <a:spcPct val="0"/>
            </a:spcBef>
            <a:spcAft>
              <a:spcPct val="35000"/>
            </a:spcAft>
          </a:pPr>
          <a:r>
            <a:rPr lang="es-EC" sz="2100" kern="1200" dirty="0"/>
            <a:t>89</a:t>
          </a:r>
        </a:p>
      </dsp:txBody>
      <dsp:txXfrm>
        <a:off x="2582618" y="39742"/>
        <a:ext cx="2182000" cy="127740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757CF9E-7390-435A-83AE-F735598E28D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a:extLst>
              <a:ext uri="{FF2B5EF4-FFF2-40B4-BE49-F238E27FC236}">
                <a16:creationId xmlns:a16="http://schemas.microsoft.com/office/drawing/2014/main" xmlns="" id="{9F66B0D8-D062-4751-81D4-774E886809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a:extLst>
              <a:ext uri="{FF2B5EF4-FFF2-40B4-BE49-F238E27FC236}">
                <a16:creationId xmlns:a16="http://schemas.microsoft.com/office/drawing/2014/main" xmlns="" id="{493E9059-E01D-4E49-971A-BBD6B2AA07ED}"/>
              </a:ext>
            </a:extLst>
          </p:cNvPr>
          <p:cNvSpPr>
            <a:spLocks noGrp="1"/>
          </p:cNvSpPr>
          <p:nvPr>
            <p:ph type="dt" sz="half" idx="10"/>
          </p:nvPr>
        </p:nvSpPr>
        <p:spPr/>
        <p:txBody>
          <a:bodyPr/>
          <a:lstStyle/>
          <a:p>
            <a:fld id="{8D8429EF-7BE5-4B3D-9D2D-202593CFEFA2}" type="datetimeFigureOut">
              <a:rPr lang="es-EC" smtClean="0"/>
              <a:t>22/03/2019</a:t>
            </a:fld>
            <a:endParaRPr lang="es-EC"/>
          </a:p>
        </p:txBody>
      </p:sp>
      <p:sp>
        <p:nvSpPr>
          <p:cNvPr id="5" name="Marcador de pie de página 4">
            <a:extLst>
              <a:ext uri="{FF2B5EF4-FFF2-40B4-BE49-F238E27FC236}">
                <a16:creationId xmlns:a16="http://schemas.microsoft.com/office/drawing/2014/main" xmlns="" id="{D5801E8C-D896-4D58-A1DB-DBCF58156106}"/>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xmlns="" id="{B2DAF9F7-59E1-4B6C-8149-EE058D5E98D5}"/>
              </a:ext>
            </a:extLst>
          </p:cNvPr>
          <p:cNvSpPr>
            <a:spLocks noGrp="1"/>
          </p:cNvSpPr>
          <p:nvPr>
            <p:ph type="sldNum" sz="quarter" idx="12"/>
          </p:nvPr>
        </p:nvSpPr>
        <p:spPr/>
        <p:txBody>
          <a:bodyPr/>
          <a:lstStyle/>
          <a:p>
            <a:fld id="{E4436EC2-93FF-4D8F-9AD0-1A850F1BCEC7}" type="slidenum">
              <a:rPr lang="es-EC" smtClean="0"/>
              <a:t>‹Nº›</a:t>
            </a:fld>
            <a:endParaRPr lang="es-EC"/>
          </a:p>
        </p:txBody>
      </p:sp>
    </p:spTree>
    <p:extLst>
      <p:ext uri="{BB962C8B-B14F-4D97-AF65-F5344CB8AC3E}">
        <p14:creationId xmlns:p14="http://schemas.microsoft.com/office/powerpoint/2010/main" val="415916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ACE216F-E4BA-4EF4-B3E6-03C869898305}"/>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xmlns="" id="{39F7B0EF-F576-4EB2-AB72-DA4D9DCAB69B}"/>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xmlns="" id="{4FF917E2-11AE-462F-B268-C4A1D6D73631}"/>
              </a:ext>
            </a:extLst>
          </p:cNvPr>
          <p:cNvSpPr>
            <a:spLocks noGrp="1"/>
          </p:cNvSpPr>
          <p:nvPr>
            <p:ph type="dt" sz="half" idx="10"/>
          </p:nvPr>
        </p:nvSpPr>
        <p:spPr/>
        <p:txBody>
          <a:bodyPr/>
          <a:lstStyle/>
          <a:p>
            <a:fld id="{8D8429EF-7BE5-4B3D-9D2D-202593CFEFA2}" type="datetimeFigureOut">
              <a:rPr lang="es-EC" smtClean="0"/>
              <a:t>22/03/2019</a:t>
            </a:fld>
            <a:endParaRPr lang="es-EC"/>
          </a:p>
        </p:txBody>
      </p:sp>
      <p:sp>
        <p:nvSpPr>
          <p:cNvPr id="5" name="Marcador de pie de página 4">
            <a:extLst>
              <a:ext uri="{FF2B5EF4-FFF2-40B4-BE49-F238E27FC236}">
                <a16:creationId xmlns:a16="http://schemas.microsoft.com/office/drawing/2014/main" xmlns="" id="{7EB21320-6543-41AC-88C1-9BBFF01A6673}"/>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xmlns="" id="{AFC2DDC6-04BC-49A9-AD95-02E1DCB5DF92}"/>
              </a:ext>
            </a:extLst>
          </p:cNvPr>
          <p:cNvSpPr>
            <a:spLocks noGrp="1"/>
          </p:cNvSpPr>
          <p:nvPr>
            <p:ph type="sldNum" sz="quarter" idx="12"/>
          </p:nvPr>
        </p:nvSpPr>
        <p:spPr/>
        <p:txBody>
          <a:bodyPr/>
          <a:lstStyle/>
          <a:p>
            <a:fld id="{E4436EC2-93FF-4D8F-9AD0-1A850F1BCEC7}" type="slidenum">
              <a:rPr lang="es-EC" smtClean="0"/>
              <a:t>‹Nº›</a:t>
            </a:fld>
            <a:endParaRPr lang="es-EC"/>
          </a:p>
        </p:txBody>
      </p:sp>
    </p:spTree>
    <p:extLst>
      <p:ext uri="{BB962C8B-B14F-4D97-AF65-F5344CB8AC3E}">
        <p14:creationId xmlns:p14="http://schemas.microsoft.com/office/powerpoint/2010/main" val="2048805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12AEAC33-3A82-4DE6-85FB-4FA2C6056F96}"/>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xmlns="" id="{C09B4A2B-3D6B-4D62-B5E0-F181126554DF}"/>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xmlns="" id="{78710D35-4154-4D94-8643-6828C6E5D088}"/>
              </a:ext>
            </a:extLst>
          </p:cNvPr>
          <p:cNvSpPr>
            <a:spLocks noGrp="1"/>
          </p:cNvSpPr>
          <p:nvPr>
            <p:ph type="dt" sz="half" idx="10"/>
          </p:nvPr>
        </p:nvSpPr>
        <p:spPr/>
        <p:txBody>
          <a:bodyPr/>
          <a:lstStyle/>
          <a:p>
            <a:fld id="{8D8429EF-7BE5-4B3D-9D2D-202593CFEFA2}" type="datetimeFigureOut">
              <a:rPr lang="es-EC" smtClean="0"/>
              <a:t>22/03/2019</a:t>
            </a:fld>
            <a:endParaRPr lang="es-EC"/>
          </a:p>
        </p:txBody>
      </p:sp>
      <p:sp>
        <p:nvSpPr>
          <p:cNvPr id="5" name="Marcador de pie de página 4">
            <a:extLst>
              <a:ext uri="{FF2B5EF4-FFF2-40B4-BE49-F238E27FC236}">
                <a16:creationId xmlns:a16="http://schemas.microsoft.com/office/drawing/2014/main" xmlns="" id="{2D196426-A1FD-42A0-8353-E08B596A8B70}"/>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xmlns="" id="{D8600996-E816-4892-945C-A5233C142D07}"/>
              </a:ext>
            </a:extLst>
          </p:cNvPr>
          <p:cNvSpPr>
            <a:spLocks noGrp="1"/>
          </p:cNvSpPr>
          <p:nvPr>
            <p:ph type="sldNum" sz="quarter" idx="12"/>
          </p:nvPr>
        </p:nvSpPr>
        <p:spPr/>
        <p:txBody>
          <a:bodyPr/>
          <a:lstStyle/>
          <a:p>
            <a:fld id="{E4436EC2-93FF-4D8F-9AD0-1A850F1BCEC7}" type="slidenum">
              <a:rPr lang="es-EC" smtClean="0"/>
              <a:t>‹Nº›</a:t>
            </a:fld>
            <a:endParaRPr lang="es-EC"/>
          </a:p>
        </p:txBody>
      </p:sp>
    </p:spTree>
    <p:extLst>
      <p:ext uri="{BB962C8B-B14F-4D97-AF65-F5344CB8AC3E}">
        <p14:creationId xmlns:p14="http://schemas.microsoft.com/office/powerpoint/2010/main" val="350124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9D61032-5023-4E39-B70F-B1E55B6ED86C}"/>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xmlns="" id="{4D0EE0AF-65DB-485F-AC15-6AA8B2D6D958}"/>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xmlns="" id="{628C795C-8AFC-425D-A6A7-86A30C837C2D}"/>
              </a:ext>
            </a:extLst>
          </p:cNvPr>
          <p:cNvSpPr>
            <a:spLocks noGrp="1"/>
          </p:cNvSpPr>
          <p:nvPr>
            <p:ph type="dt" sz="half" idx="10"/>
          </p:nvPr>
        </p:nvSpPr>
        <p:spPr/>
        <p:txBody>
          <a:bodyPr/>
          <a:lstStyle/>
          <a:p>
            <a:fld id="{8D8429EF-7BE5-4B3D-9D2D-202593CFEFA2}" type="datetimeFigureOut">
              <a:rPr lang="es-EC" smtClean="0"/>
              <a:t>22/03/2019</a:t>
            </a:fld>
            <a:endParaRPr lang="es-EC"/>
          </a:p>
        </p:txBody>
      </p:sp>
      <p:sp>
        <p:nvSpPr>
          <p:cNvPr id="5" name="Marcador de pie de página 4">
            <a:extLst>
              <a:ext uri="{FF2B5EF4-FFF2-40B4-BE49-F238E27FC236}">
                <a16:creationId xmlns:a16="http://schemas.microsoft.com/office/drawing/2014/main" xmlns="" id="{3BACF307-3A11-4618-B38D-D9F009B4676F}"/>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xmlns="" id="{329AC2B1-3365-4931-934B-ACFE379DCC41}"/>
              </a:ext>
            </a:extLst>
          </p:cNvPr>
          <p:cNvSpPr>
            <a:spLocks noGrp="1"/>
          </p:cNvSpPr>
          <p:nvPr>
            <p:ph type="sldNum" sz="quarter" idx="12"/>
          </p:nvPr>
        </p:nvSpPr>
        <p:spPr/>
        <p:txBody>
          <a:bodyPr/>
          <a:lstStyle/>
          <a:p>
            <a:fld id="{E4436EC2-93FF-4D8F-9AD0-1A850F1BCEC7}" type="slidenum">
              <a:rPr lang="es-EC" smtClean="0"/>
              <a:t>‹Nº›</a:t>
            </a:fld>
            <a:endParaRPr lang="es-EC"/>
          </a:p>
        </p:txBody>
      </p:sp>
    </p:spTree>
    <p:extLst>
      <p:ext uri="{BB962C8B-B14F-4D97-AF65-F5344CB8AC3E}">
        <p14:creationId xmlns:p14="http://schemas.microsoft.com/office/powerpoint/2010/main" val="1054935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2C11823-16CD-429B-8912-28B165E88BF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xmlns="" id="{0506E6AD-3594-4AE7-91B3-27E27DA3CB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xmlns="" id="{20351C5C-C940-4201-8129-8DE7188DFE34}"/>
              </a:ext>
            </a:extLst>
          </p:cNvPr>
          <p:cNvSpPr>
            <a:spLocks noGrp="1"/>
          </p:cNvSpPr>
          <p:nvPr>
            <p:ph type="dt" sz="half" idx="10"/>
          </p:nvPr>
        </p:nvSpPr>
        <p:spPr/>
        <p:txBody>
          <a:bodyPr/>
          <a:lstStyle/>
          <a:p>
            <a:fld id="{8D8429EF-7BE5-4B3D-9D2D-202593CFEFA2}" type="datetimeFigureOut">
              <a:rPr lang="es-EC" smtClean="0"/>
              <a:t>22/03/2019</a:t>
            </a:fld>
            <a:endParaRPr lang="es-EC"/>
          </a:p>
        </p:txBody>
      </p:sp>
      <p:sp>
        <p:nvSpPr>
          <p:cNvPr id="5" name="Marcador de pie de página 4">
            <a:extLst>
              <a:ext uri="{FF2B5EF4-FFF2-40B4-BE49-F238E27FC236}">
                <a16:creationId xmlns:a16="http://schemas.microsoft.com/office/drawing/2014/main" xmlns="" id="{794CC0DD-2D87-4327-8B79-556EF40041A0}"/>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xmlns="" id="{AE08873D-A3BC-43E1-BCD6-4EFD1D00E80B}"/>
              </a:ext>
            </a:extLst>
          </p:cNvPr>
          <p:cNvSpPr>
            <a:spLocks noGrp="1"/>
          </p:cNvSpPr>
          <p:nvPr>
            <p:ph type="sldNum" sz="quarter" idx="12"/>
          </p:nvPr>
        </p:nvSpPr>
        <p:spPr/>
        <p:txBody>
          <a:bodyPr/>
          <a:lstStyle/>
          <a:p>
            <a:fld id="{E4436EC2-93FF-4D8F-9AD0-1A850F1BCEC7}" type="slidenum">
              <a:rPr lang="es-EC" smtClean="0"/>
              <a:t>‹Nº›</a:t>
            </a:fld>
            <a:endParaRPr lang="es-EC"/>
          </a:p>
        </p:txBody>
      </p:sp>
    </p:spTree>
    <p:extLst>
      <p:ext uri="{BB962C8B-B14F-4D97-AF65-F5344CB8AC3E}">
        <p14:creationId xmlns:p14="http://schemas.microsoft.com/office/powerpoint/2010/main" val="588003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055740F-CDAE-4AC2-BA86-020CCB8BC843}"/>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xmlns="" id="{751088C0-DB42-485C-87D2-F0301B520854}"/>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a:extLst>
              <a:ext uri="{FF2B5EF4-FFF2-40B4-BE49-F238E27FC236}">
                <a16:creationId xmlns:a16="http://schemas.microsoft.com/office/drawing/2014/main" xmlns="" id="{84833C93-EBE4-44B2-AE83-D299ECD017EC}"/>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a:extLst>
              <a:ext uri="{FF2B5EF4-FFF2-40B4-BE49-F238E27FC236}">
                <a16:creationId xmlns:a16="http://schemas.microsoft.com/office/drawing/2014/main" xmlns="" id="{F940F77E-F089-4EC9-8449-0B194570C99E}"/>
              </a:ext>
            </a:extLst>
          </p:cNvPr>
          <p:cNvSpPr>
            <a:spLocks noGrp="1"/>
          </p:cNvSpPr>
          <p:nvPr>
            <p:ph type="dt" sz="half" idx="10"/>
          </p:nvPr>
        </p:nvSpPr>
        <p:spPr/>
        <p:txBody>
          <a:bodyPr/>
          <a:lstStyle/>
          <a:p>
            <a:fld id="{8D8429EF-7BE5-4B3D-9D2D-202593CFEFA2}" type="datetimeFigureOut">
              <a:rPr lang="es-EC" smtClean="0"/>
              <a:t>22/03/2019</a:t>
            </a:fld>
            <a:endParaRPr lang="es-EC"/>
          </a:p>
        </p:txBody>
      </p:sp>
      <p:sp>
        <p:nvSpPr>
          <p:cNvPr id="6" name="Marcador de pie de página 5">
            <a:extLst>
              <a:ext uri="{FF2B5EF4-FFF2-40B4-BE49-F238E27FC236}">
                <a16:creationId xmlns:a16="http://schemas.microsoft.com/office/drawing/2014/main" xmlns="" id="{7A848490-543E-423A-9C21-8E5A6A3022E4}"/>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xmlns="" id="{AFFCDED0-9E90-4423-9A9F-75EB65F54144}"/>
              </a:ext>
            </a:extLst>
          </p:cNvPr>
          <p:cNvSpPr>
            <a:spLocks noGrp="1"/>
          </p:cNvSpPr>
          <p:nvPr>
            <p:ph type="sldNum" sz="quarter" idx="12"/>
          </p:nvPr>
        </p:nvSpPr>
        <p:spPr/>
        <p:txBody>
          <a:bodyPr/>
          <a:lstStyle/>
          <a:p>
            <a:fld id="{E4436EC2-93FF-4D8F-9AD0-1A850F1BCEC7}" type="slidenum">
              <a:rPr lang="es-EC" smtClean="0"/>
              <a:t>‹Nº›</a:t>
            </a:fld>
            <a:endParaRPr lang="es-EC"/>
          </a:p>
        </p:txBody>
      </p:sp>
    </p:spTree>
    <p:extLst>
      <p:ext uri="{BB962C8B-B14F-4D97-AF65-F5344CB8AC3E}">
        <p14:creationId xmlns:p14="http://schemas.microsoft.com/office/powerpoint/2010/main" val="870429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562B014-2389-41EE-B9AF-650C5FE85E9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xmlns="" id="{D3BF248C-F7C0-47CB-B4A4-EA19B84F1C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xmlns="" id="{B5A9E94A-5E26-40A1-A385-5C2D6CA312C1}"/>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a:extLst>
              <a:ext uri="{FF2B5EF4-FFF2-40B4-BE49-F238E27FC236}">
                <a16:creationId xmlns:a16="http://schemas.microsoft.com/office/drawing/2014/main" xmlns="" id="{34EFA550-3BE1-4959-90B1-2382B807F1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xmlns="" id="{5DB86AD5-1270-4F34-AE3A-5D87DBBFCF4D}"/>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a:extLst>
              <a:ext uri="{FF2B5EF4-FFF2-40B4-BE49-F238E27FC236}">
                <a16:creationId xmlns:a16="http://schemas.microsoft.com/office/drawing/2014/main" xmlns="" id="{5FAC9FEE-BCA3-419B-93EC-FEDC87B41774}"/>
              </a:ext>
            </a:extLst>
          </p:cNvPr>
          <p:cNvSpPr>
            <a:spLocks noGrp="1"/>
          </p:cNvSpPr>
          <p:nvPr>
            <p:ph type="dt" sz="half" idx="10"/>
          </p:nvPr>
        </p:nvSpPr>
        <p:spPr/>
        <p:txBody>
          <a:bodyPr/>
          <a:lstStyle/>
          <a:p>
            <a:fld id="{8D8429EF-7BE5-4B3D-9D2D-202593CFEFA2}" type="datetimeFigureOut">
              <a:rPr lang="es-EC" smtClean="0"/>
              <a:t>22/03/2019</a:t>
            </a:fld>
            <a:endParaRPr lang="es-EC"/>
          </a:p>
        </p:txBody>
      </p:sp>
      <p:sp>
        <p:nvSpPr>
          <p:cNvPr id="8" name="Marcador de pie de página 7">
            <a:extLst>
              <a:ext uri="{FF2B5EF4-FFF2-40B4-BE49-F238E27FC236}">
                <a16:creationId xmlns:a16="http://schemas.microsoft.com/office/drawing/2014/main" xmlns="" id="{E48322F8-9DC4-4E27-A015-25DCAE98A300}"/>
              </a:ext>
            </a:extLst>
          </p:cNvPr>
          <p:cNvSpPr>
            <a:spLocks noGrp="1"/>
          </p:cNvSpPr>
          <p:nvPr>
            <p:ph type="ftr" sz="quarter" idx="11"/>
          </p:nvPr>
        </p:nvSpPr>
        <p:spPr/>
        <p:txBody>
          <a:bodyPr/>
          <a:lstStyle/>
          <a:p>
            <a:endParaRPr lang="es-EC"/>
          </a:p>
        </p:txBody>
      </p:sp>
      <p:sp>
        <p:nvSpPr>
          <p:cNvPr id="9" name="Marcador de número de diapositiva 8">
            <a:extLst>
              <a:ext uri="{FF2B5EF4-FFF2-40B4-BE49-F238E27FC236}">
                <a16:creationId xmlns:a16="http://schemas.microsoft.com/office/drawing/2014/main" xmlns="" id="{80F15D54-B644-40B1-8E96-83BB92ABB488}"/>
              </a:ext>
            </a:extLst>
          </p:cNvPr>
          <p:cNvSpPr>
            <a:spLocks noGrp="1"/>
          </p:cNvSpPr>
          <p:nvPr>
            <p:ph type="sldNum" sz="quarter" idx="12"/>
          </p:nvPr>
        </p:nvSpPr>
        <p:spPr/>
        <p:txBody>
          <a:bodyPr/>
          <a:lstStyle/>
          <a:p>
            <a:fld id="{E4436EC2-93FF-4D8F-9AD0-1A850F1BCEC7}" type="slidenum">
              <a:rPr lang="es-EC" smtClean="0"/>
              <a:t>‹Nº›</a:t>
            </a:fld>
            <a:endParaRPr lang="es-EC"/>
          </a:p>
        </p:txBody>
      </p:sp>
    </p:spTree>
    <p:extLst>
      <p:ext uri="{BB962C8B-B14F-4D97-AF65-F5344CB8AC3E}">
        <p14:creationId xmlns:p14="http://schemas.microsoft.com/office/powerpoint/2010/main" val="1868763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7B8996D-566D-4B40-9769-504D2E4B5662}"/>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fecha 2">
            <a:extLst>
              <a:ext uri="{FF2B5EF4-FFF2-40B4-BE49-F238E27FC236}">
                <a16:creationId xmlns:a16="http://schemas.microsoft.com/office/drawing/2014/main" xmlns="" id="{C1FA7977-749C-4FDC-8392-20839DD5F769}"/>
              </a:ext>
            </a:extLst>
          </p:cNvPr>
          <p:cNvSpPr>
            <a:spLocks noGrp="1"/>
          </p:cNvSpPr>
          <p:nvPr>
            <p:ph type="dt" sz="half" idx="10"/>
          </p:nvPr>
        </p:nvSpPr>
        <p:spPr/>
        <p:txBody>
          <a:bodyPr/>
          <a:lstStyle/>
          <a:p>
            <a:fld id="{8D8429EF-7BE5-4B3D-9D2D-202593CFEFA2}" type="datetimeFigureOut">
              <a:rPr lang="es-EC" smtClean="0"/>
              <a:t>22/03/2019</a:t>
            </a:fld>
            <a:endParaRPr lang="es-EC"/>
          </a:p>
        </p:txBody>
      </p:sp>
      <p:sp>
        <p:nvSpPr>
          <p:cNvPr id="4" name="Marcador de pie de página 3">
            <a:extLst>
              <a:ext uri="{FF2B5EF4-FFF2-40B4-BE49-F238E27FC236}">
                <a16:creationId xmlns:a16="http://schemas.microsoft.com/office/drawing/2014/main" xmlns="" id="{8867FA06-00F3-419B-A436-DDD3EBC5E78D}"/>
              </a:ext>
            </a:extLst>
          </p:cNvPr>
          <p:cNvSpPr>
            <a:spLocks noGrp="1"/>
          </p:cNvSpPr>
          <p:nvPr>
            <p:ph type="ftr" sz="quarter" idx="11"/>
          </p:nvPr>
        </p:nvSpPr>
        <p:spPr/>
        <p:txBody>
          <a:bodyPr/>
          <a:lstStyle/>
          <a:p>
            <a:endParaRPr lang="es-EC"/>
          </a:p>
        </p:txBody>
      </p:sp>
      <p:sp>
        <p:nvSpPr>
          <p:cNvPr id="5" name="Marcador de número de diapositiva 4">
            <a:extLst>
              <a:ext uri="{FF2B5EF4-FFF2-40B4-BE49-F238E27FC236}">
                <a16:creationId xmlns:a16="http://schemas.microsoft.com/office/drawing/2014/main" xmlns="" id="{0AB9714D-8ED8-4C2C-A69B-B7D6E9B7E0A4}"/>
              </a:ext>
            </a:extLst>
          </p:cNvPr>
          <p:cNvSpPr>
            <a:spLocks noGrp="1"/>
          </p:cNvSpPr>
          <p:nvPr>
            <p:ph type="sldNum" sz="quarter" idx="12"/>
          </p:nvPr>
        </p:nvSpPr>
        <p:spPr/>
        <p:txBody>
          <a:bodyPr/>
          <a:lstStyle/>
          <a:p>
            <a:fld id="{E4436EC2-93FF-4D8F-9AD0-1A850F1BCEC7}" type="slidenum">
              <a:rPr lang="es-EC" smtClean="0"/>
              <a:t>‹Nº›</a:t>
            </a:fld>
            <a:endParaRPr lang="es-EC"/>
          </a:p>
        </p:txBody>
      </p:sp>
    </p:spTree>
    <p:extLst>
      <p:ext uri="{BB962C8B-B14F-4D97-AF65-F5344CB8AC3E}">
        <p14:creationId xmlns:p14="http://schemas.microsoft.com/office/powerpoint/2010/main" val="3389404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5A97D7B4-816A-43AB-9EFD-BD5862B93F90}"/>
              </a:ext>
            </a:extLst>
          </p:cNvPr>
          <p:cNvSpPr>
            <a:spLocks noGrp="1"/>
          </p:cNvSpPr>
          <p:nvPr>
            <p:ph type="dt" sz="half" idx="10"/>
          </p:nvPr>
        </p:nvSpPr>
        <p:spPr/>
        <p:txBody>
          <a:bodyPr/>
          <a:lstStyle/>
          <a:p>
            <a:fld id="{8D8429EF-7BE5-4B3D-9D2D-202593CFEFA2}" type="datetimeFigureOut">
              <a:rPr lang="es-EC" smtClean="0"/>
              <a:t>22/03/2019</a:t>
            </a:fld>
            <a:endParaRPr lang="es-EC"/>
          </a:p>
        </p:txBody>
      </p:sp>
      <p:sp>
        <p:nvSpPr>
          <p:cNvPr id="3" name="Marcador de pie de página 2">
            <a:extLst>
              <a:ext uri="{FF2B5EF4-FFF2-40B4-BE49-F238E27FC236}">
                <a16:creationId xmlns:a16="http://schemas.microsoft.com/office/drawing/2014/main" xmlns="" id="{35CE6F32-C1FB-4CAE-B51F-1BD75929C72B}"/>
              </a:ext>
            </a:extLst>
          </p:cNvPr>
          <p:cNvSpPr>
            <a:spLocks noGrp="1"/>
          </p:cNvSpPr>
          <p:nvPr>
            <p:ph type="ftr" sz="quarter" idx="11"/>
          </p:nvPr>
        </p:nvSpPr>
        <p:spPr/>
        <p:txBody>
          <a:bodyPr/>
          <a:lstStyle/>
          <a:p>
            <a:endParaRPr lang="es-EC"/>
          </a:p>
        </p:txBody>
      </p:sp>
      <p:sp>
        <p:nvSpPr>
          <p:cNvPr id="4" name="Marcador de número de diapositiva 3">
            <a:extLst>
              <a:ext uri="{FF2B5EF4-FFF2-40B4-BE49-F238E27FC236}">
                <a16:creationId xmlns:a16="http://schemas.microsoft.com/office/drawing/2014/main" xmlns="" id="{379468FA-4E55-478D-9BB4-A08DB45243AC}"/>
              </a:ext>
            </a:extLst>
          </p:cNvPr>
          <p:cNvSpPr>
            <a:spLocks noGrp="1"/>
          </p:cNvSpPr>
          <p:nvPr>
            <p:ph type="sldNum" sz="quarter" idx="12"/>
          </p:nvPr>
        </p:nvSpPr>
        <p:spPr/>
        <p:txBody>
          <a:bodyPr/>
          <a:lstStyle/>
          <a:p>
            <a:fld id="{E4436EC2-93FF-4D8F-9AD0-1A850F1BCEC7}" type="slidenum">
              <a:rPr lang="es-EC" smtClean="0"/>
              <a:t>‹Nº›</a:t>
            </a:fld>
            <a:endParaRPr lang="es-EC"/>
          </a:p>
        </p:txBody>
      </p:sp>
    </p:spTree>
    <p:extLst>
      <p:ext uri="{BB962C8B-B14F-4D97-AF65-F5344CB8AC3E}">
        <p14:creationId xmlns:p14="http://schemas.microsoft.com/office/powerpoint/2010/main" val="2117179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BDA76D2-1E1E-4ACA-901A-C333AC6B567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xmlns="" id="{B130035A-0BCE-4550-BF84-8D0DDCB568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a:extLst>
              <a:ext uri="{FF2B5EF4-FFF2-40B4-BE49-F238E27FC236}">
                <a16:creationId xmlns:a16="http://schemas.microsoft.com/office/drawing/2014/main" xmlns="" id="{D176D0F9-7D33-4B6A-A659-B363FFE6A4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xmlns="" id="{C3292228-73C7-493C-80A8-29887D772F8E}"/>
              </a:ext>
            </a:extLst>
          </p:cNvPr>
          <p:cNvSpPr>
            <a:spLocks noGrp="1"/>
          </p:cNvSpPr>
          <p:nvPr>
            <p:ph type="dt" sz="half" idx="10"/>
          </p:nvPr>
        </p:nvSpPr>
        <p:spPr/>
        <p:txBody>
          <a:bodyPr/>
          <a:lstStyle/>
          <a:p>
            <a:fld id="{8D8429EF-7BE5-4B3D-9D2D-202593CFEFA2}" type="datetimeFigureOut">
              <a:rPr lang="es-EC" smtClean="0"/>
              <a:t>22/03/2019</a:t>
            </a:fld>
            <a:endParaRPr lang="es-EC"/>
          </a:p>
        </p:txBody>
      </p:sp>
      <p:sp>
        <p:nvSpPr>
          <p:cNvPr id="6" name="Marcador de pie de página 5">
            <a:extLst>
              <a:ext uri="{FF2B5EF4-FFF2-40B4-BE49-F238E27FC236}">
                <a16:creationId xmlns:a16="http://schemas.microsoft.com/office/drawing/2014/main" xmlns="" id="{08D2F78E-357B-4988-9404-BB7DCD8CB883}"/>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xmlns="" id="{59EF6196-347D-421F-9269-16CC56DBF997}"/>
              </a:ext>
            </a:extLst>
          </p:cNvPr>
          <p:cNvSpPr>
            <a:spLocks noGrp="1"/>
          </p:cNvSpPr>
          <p:nvPr>
            <p:ph type="sldNum" sz="quarter" idx="12"/>
          </p:nvPr>
        </p:nvSpPr>
        <p:spPr/>
        <p:txBody>
          <a:bodyPr/>
          <a:lstStyle/>
          <a:p>
            <a:fld id="{E4436EC2-93FF-4D8F-9AD0-1A850F1BCEC7}" type="slidenum">
              <a:rPr lang="es-EC" smtClean="0"/>
              <a:t>‹Nº›</a:t>
            </a:fld>
            <a:endParaRPr lang="es-EC"/>
          </a:p>
        </p:txBody>
      </p:sp>
    </p:spTree>
    <p:extLst>
      <p:ext uri="{BB962C8B-B14F-4D97-AF65-F5344CB8AC3E}">
        <p14:creationId xmlns:p14="http://schemas.microsoft.com/office/powerpoint/2010/main" val="2974276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9C97003-E2D3-45F4-A1D3-974CD44BD41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a:extLst>
              <a:ext uri="{FF2B5EF4-FFF2-40B4-BE49-F238E27FC236}">
                <a16:creationId xmlns:a16="http://schemas.microsoft.com/office/drawing/2014/main" xmlns="" id="{71F4EBCF-DB4F-48ED-9E4B-6B8DEF3A40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a:extLst>
              <a:ext uri="{FF2B5EF4-FFF2-40B4-BE49-F238E27FC236}">
                <a16:creationId xmlns:a16="http://schemas.microsoft.com/office/drawing/2014/main" xmlns="" id="{38EF1500-64FE-44AF-B6EE-7C2A127384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xmlns="" id="{10C1C0C1-A8DD-4598-9F65-F774CF97EC4C}"/>
              </a:ext>
            </a:extLst>
          </p:cNvPr>
          <p:cNvSpPr>
            <a:spLocks noGrp="1"/>
          </p:cNvSpPr>
          <p:nvPr>
            <p:ph type="dt" sz="half" idx="10"/>
          </p:nvPr>
        </p:nvSpPr>
        <p:spPr/>
        <p:txBody>
          <a:bodyPr/>
          <a:lstStyle/>
          <a:p>
            <a:fld id="{8D8429EF-7BE5-4B3D-9D2D-202593CFEFA2}" type="datetimeFigureOut">
              <a:rPr lang="es-EC" smtClean="0"/>
              <a:t>22/03/2019</a:t>
            </a:fld>
            <a:endParaRPr lang="es-EC"/>
          </a:p>
        </p:txBody>
      </p:sp>
      <p:sp>
        <p:nvSpPr>
          <p:cNvPr id="6" name="Marcador de pie de página 5">
            <a:extLst>
              <a:ext uri="{FF2B5EF4-FFF2-40B4-BE49-F238E27FC236}">
                <a16:creationId xmlns:a16="http://schemas.microsoft.com/office/drawing/2014/main" xmlns="" id="{2B2BD950-D351-4FC7-B70A-9961B22529DC}"/>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xmlns="" id="{72BAA955-8F72-4C7D-9795-E2F7BD7EE02D}"/>
              </a:ext>
            </a:extLst>
          </p:cNvPr>
          <p:cNvSpPr>
            <a:spLocks noGrp="1"/>
          </p:cNvSpPr>
          <p:nvPr>
            <p:ph type="sldNum" sz="quarter" idx="12"/>
          </p:nvPr>
        </p:nvSpPr>
        <p:spPr/>
        <p:txBody>
          <a:bodyPr/>
          <a:lstStyle/>
          <a:p>
            <a:fld id="{E4436EC2-93FF-4D8F-9AD0-1A850F1BCEC7}" type="slidenum">
              <a:rPr lang="es-EC" smtClean="0"/>
              <a:t>‹Nº›</a:t>
            </a:fld>
            <a:endParaRPr lang="es-EC"/>
          </a:p>
        </p:txBody>
      </p:sp>
    </p:spTree>
    <p:extLst>
      <p:ext uri="{BB962C8B-B14F-4D97-AF65-F5344CB8AC3E}">
        <p14:creationId xmlns:p14="http://schemas.microsoft.com/office/powerpoint/2010/main" val="3017355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D8AC572D-A33B-4E1A-A482-AC98B361C6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xmlns="" id="{2088425F-F8CB-4C7B-A327-76A4F09588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xmlns="" id="{8CB22FC1-ACA7-4A0D-9DD0-C17A998AF8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8429EF-7BE5-4B3D-9D2D-202593CFEFA2}" type="datetimeFigureOut">
              <a:rPr lang="es-EC" smtClean="0"/>
              <a:t>22/03/2019</a:t>
            </a:fld>
            <a:endParaRPr lang="es-EC"/>
          </a:p>
        </p:txBody>
      </p:sp>
      <p:sp>
        <p:nvSpPr>
          <p:cNvPr id="5" name="Marcador de pie de página 4">
            <a:extLst>
              <a:ext uri="{FF2B5EF4-FFF2-40B4-BE49-F238E27FC236}">
                <a16:creationId xmlns:a16="http://schemas.microsoft.com/office/drawing/2014/main" xmlns="" id="{3F6C964D-4D9D-48F8-A253-50C79ED114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a:extLst>
              <a:ext uri="{FF2B5EF4-FFF2-40B4-BE49-F238E27FC236}">
                <a16:creationId xmlns:a16="http://schemas.microsoft.com/office/drawing/2014/main" xmlns="" id="{0EA2A589-FED5-406F-80DF-2C1472BC75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436EC2-93FF-4D8F-9AD0-1A850F1BCEC7}" type="slidenum">
              <a:rPr lang="es-EC" smtClean="0"/>
              <a:t>‹Nº›</a:t>
            </a:fld>
            <a:endParaRPr lang="es-EC"/>
          </a:p>
        </p:txBody>
      </p:sp>
    </p:spTree>
    <p:extLst>
      <p:ext uri="{BB962C8B-B14F-4D97-AF65-F5344CB8AC3E}">
        <p14:creationId xmlns:p14="http://schemas.microsoft.com/office/powerpoint/2010/main" val="3492722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g"/></Relationships>
</file>

<file path=ppt/slides/_rels/slide10.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4.jpeg"/><Relationship Id="rId7" Type="http://schemas.openxmlformats.org/officeDocument/2006/relationships/diagramColors" Target="../diagrams/colors6.xm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12.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g"/></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jpeg"/><Relationship Id="rId7" Type="http://schemas.openxmlformats.org/officeDocument/2006/relationships/diagramColors" Target="../diagrams/colors1.xm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4.jpeg"/><Relationship Id="rId7" Type="http://schemas.openxmlformats.org/officeDocument/2006/relationships/diagramColors" Target="../diagrams/colors2.xm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4.jpeg"/><Relationship Id="rId7" Type="http://schemas.openxmlformats.org/officeDocument/2006/relationships/diagramColors" Target="../diagrams/colors3.xm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6.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4.jpeg"/><Relationship Id="rId7" Type="http://schemas.openxmlformats.org/officeDocument/2006/relationships/diagramColors" Target="../diagrams/colors4.xm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4.jpeg"/><Relationship Id="rId7" Type="http://schemas.openxmlformats.org/officeDocument/2006/relationships/diagramColors" Target="../diagrams/colors5.xm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Imagen 18">
            <a:extLst>
              <a:ext uri="{FF2B5EF4-FFF2-40B4-BE49-F238E27FC236}">
                <a16:creationId xmlns:a16="http://schemas.microsoft.com/office/drawing/2014/main" xmlns="" id="{D8B33260-66B9-47C5-8543-6D13D3BE891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26237"/>
          <a:stretch/>
        </p:blipFill>
        <p:spPr>
          <a:xfrm>
            <a:off x="2558804" y="2184412"/>
            <a:ext cx="1974574" cy="1773472"/>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21" name="Imagen 20">
            <a:extLst>
              <a:ext uri="{FF2B5EF4-FFF2-40B4-BE49-F238E27FC236}">
                <a16:creationId xmlns:a16="http://schemas.microsoft.com/office/drawing/2014/main" xmlns="" id="{6C2DBD9E-9F66-444C-B7D9-9C1D84BE41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82517" y="1009356"/>
            <a:ext cx="2199861" cy="1457408"/>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2" name="Título 1">
            <a:extLst>
              <a:ext uri="{FF2B5EF4-FFF2-40B4-BE49-F238E27FC236}">
                <a16:creationId xmlns:a16="http://schemas.microsoft.com/office/drawing/2014/main" xmlns="" id="{312E2CA5-B0FA-435F-8F6B-B8B78A0A967D}"/>
              </a:ext>
            </a:extLst>
          </p:cNvPr>
          <p:cNvSpPr>
            <a:spLocks noGrp="1"/>
          </p:cNvSpPr>
          <p:nvPr>
            <p:ph type="ctrTitle"/>
          </p:nvPr>
        </p:nvSpPr>
        <p:spPr>
          <a:xfrm>
            <a:off x="4956314" y="1973124"/>
            <a:ext cx="6427304" cy="1455876"/>
          </a:xfrm>
        </p:spPr>
        <p:txBody>
          <a:bodyPr>
            <a:normAutofit/>
          </a:bodyPr>
          <a:lstStyle/>
          <a:p>
            <a:r>
              <a:rPr lang="es-EC" sz="4000" b="1" dirty="0">
                <a:latin typeface="Century Gothic" panose="020B0502020202020204" pitchFamily="34" charset="0"/>
              </a:rPr>
              <a:t>RENDICIÓN DE CUENTAS</a:t>
            </a:r>
            <a:br>
              <a:rPr lang="es-EC" sz="4000" b="1" dirty="0">
                <a:latin typeface="Century Gothic" panose="020B0502020202020204" pitchFamily="34" charset="0"/>
              </a:rPr>
            </a:br>
            <a:r>
              <a:rPr lang="es-EC" sz="4000" b="1" dirty="0">
                <a:latin typeface="Century Gothic" panose="020B0502020202020204" pitchFamily="34" charset="0"/>
              </a:rPr>
              <a:t>PERIODO 2018</a:t>
            </a:r>
          </a:p>
        </p:txBody>
      </p:sp>
      <p:sp>
        <p:nvSpPr>
          <p:cNvPr id="3" name="Subtítulo 2">
            <a:extLst>
              <a:ext uri="{FF2B5EF4-FFF2-40B4-BE49-F238E27FC236}">
                <a16:creationId xmlns:a16="http://schemas.microsoft.com/office/drawing/2014/main" xmlns="" id="{077B691C-1200-457F-956E-AF3D5A7820F4}"/>
              </a:ext>
            </a:extLst>
          </p:cNvPr>
          <p:cNvSpPr>
            <a:spLocks noGrp="1"/>
          </p:cNvSpPr>
          <p:nvPr>
            <p:ph type="subTitle" idx="1"/>
          </p:nvPr>
        </p:nvSpPr>
        <p:spPr>
          <a:xfrm>
            <a:off x="5837583" y="3939210"/>
            <a:ext cx="4929809" cy="699047"/>
          </a:xfrm>
        </p:spPr>
        <p:txBody>
          <a:bodyPr>
            <a:normAutofit fontScale="85000" lnSpcReduction="20000"/>
          </a:bodyPr>
          <a:lstStyle/>
          <a:p>
            <a:r>
              <a:rPr lang="es-EC" b="1" dirty="0" err="1">
                <a:latin typeface="Century Gothic" panose="020B0502020202020204" pitchFamily="34" charset="0"/>
              </a:rPr>
              <a:t>Tnlgo</a:t>
            </a:r>
            <a:r>
              <a:rPr lang="es-EC" b="1" dirty="0">
                <a:latin typeface="Century Gothic" panose="020B0502020202020204" pitchFamily="34" charset="0"/>
              </a:rPr>
              <a:t>. Xavier Santos Sabando</a:t>
            </a:r>
          </a:p>
          <a:p>
            <a:r>
              <a:rPr lang="es-EC" dirty="0">
                <a:latin typeface="Century Gothic" panose="020B0502020202020204" pitchFamily="34" charset="0"/>
              </a:rPr>
              <a:t>GOBERNADOR DE MANABÍ</a:t>
            </a:r>
          </a:p>
        </p:txBody>
      </p:sp>
      <p:pic>
        <p:nvPicPr>
          <p:cNvPr id="7" name="Imagen 6">
            <a:extLst>
              <a:ext uri="{FF2B5EF4-FFF2-40B4-BE49-F238E27FC236}">
                <a16:creationId xmlns:a16="http://schemas.microsoft.com/office/drawing/2014/main" xmlns="" id="{F168C9F2-5C37-4354-91D7-5D24054915C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5936973"/>
            <a:ext cx="12192000" cy="1027042"/>
          </a:xfrm>
          <a:prstGeom prst="rect">
            <a:avLst/>
          </a:prstGeom>
        </p:spPr>
      </p:pic>
      <p:pic>
        <p:nvPicPr>
          <p:cNvPr id="10" name="Imagen 9">
            <a:extLst>
              <a:ext uri="{FF2B5EF4-FFF2-40B4-BE49-F238E27FC236}">
                <a16:creationId xmlns:a16="http://schemas.microsoft.com/office/drawing/2014/main" xmlns="" id="{4F51875F-F675-4005-B722-2A4143575E88}"/>
              </a:ext>
            </a:extLst>
          </p:cNvPr>
          <p:cNvPicPr>
            <a:picLocks noChangeAspect="1"/>
          </p:cNvPicPr>
          <p:nvPr/>
        </p:nvPicPr>
        <p:blipFill rotWithShape="1">
          <a:blip r:embed="rId5">
            <a:extLst>
              <a:ext uri="{28A0092B-C50C-407E-A947-70E740481C1C}">
                <a14:useLocalDpi xmlns:a14="http://schemas.microsoft.com/office/drawing/2010/main" val="0"/>
              </a:ext>
            </a:extLst>
          </a:blip>
          <a:srcRect b="81539"/>
          <a:stretch/>
        </p:blipFill>
        <p:spPr>
          <a:xfrm>
            <a:off x="0" y="-30576"/>
            <a:ext cx="12192000" cy="473766"/>
          </a:xfrm>
          <a:prstGeom prst="rect">
            <a:avLst/>
          </a:prstGeom>
        </p:spPr>
      </p:pic>
      <p:cxnSp>
        <p:nvCxnSpPr>
          <p:cNvPr id="12" name="Conector recto 11">
            <a:extLst>
              <a:ext uri="{FF2B5EF4-FFF2-40B4-BE49-F238E27FC236}">
                <a16:creationId xmlns:a16="http://schemas.microsoft.com/office/drawing/2014/main" xmlns="" id="{626E8A92-5D38-4464-BCBF-C96275E8D3BE}"/>
              </a:ext>
            </a:extLst>
          </p:cNvPr>
          <p:cNvCxnSpPr/>
          <p:nvPr/>
        </p:nvCxnSpPr>
        <p:spPr>
          <a:xfrm>
            <a:off x="5088836" y="3684105"/>
            <a:ext cx="6427304" cy="0"/>
          </a:xfrm>
          <a:prstGeom prst="line">
            <a:avLst/>
          </a:prstGeom>
        </p:spPr>
        <p:style>
          <a:lnRef idx="1">
            <a:schemeClr val="dk1"/>
          </a:lnRef>
          <a:fillRef idx="0">
            <a:schemeClr val="dk1"/>
          </a:fillRef>
          <a:effectRef idx="0">
            <a:schemeClr val="dk1"/>
          </a:effectRef>
          <a:fontRef idx="minor">
            <a:schemeClr val="tx1"/>
          </a:fontRef>
        </p:style>
      </p:cxnSp>
      <p:pic>
        <p:nvPicPr>
          <p:cNvPr id="23" name="Imagen 22">
            <a:extLst>
              <a:ext uri="{FF2B5EF4-FFF2-40B4-BE49-F238E27FC236}">
                <a16:creationId xmlns:a16="http://schemas.microsoft.com/office/drawing/2014/main" xmlns="" id="{F2846878-6A00-4350-A73B-AF199FD5448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782517" y="3863097"/>
            <a:ext cx="2173797" cy="1440141"/>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25" name="Imagen 24">
            <a:extLst>
              <a:ext uri="{FF2B5EF4-FFF2-40B4-BE49-F238E27FC236}">
                <a16:creationId xmlns:a16="http://schemas.microsoft.com/office/drawing/2014/main" xmlns="" id="{3E42C3F5-58CB-4110-AD23-FACD0FCDA1B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71060" y="636861"/>
            <a:ext cx="2657062" cy="1757536"/>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17" name="Imagen 16">
            <a:extLst>
              <a:ext uri="{FF2B5EF4-FFF2-40B4-BE49-F238E27FC236}">
                <a16:creationId xmlns:a16="http://schemas.microsoft.com/office/drawing/2014/main" xmlns="" id="{11252D7A-74D3-451E-82A7-393DD600ED9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38876" y="2314511"/>
            <a:ext cx="2262666" cy="1499016"/>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15" name="Imagen 14">
            <a:extLst>
              <a:ext uri="{FF2B5EF4-FFF2-40B4-BE49-F238E27FC236}">
                <a16:creationId xmlns:a16="http://schemas.microsoft.com/office/drawing/2014/main" xmlns="" id="{D1662089-9000-4E22-8B16-5453A0411397}"/>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23544" y="3855593"/>
            <a:ext cx="2704578" cy="1803052"/>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3742201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xmlns="" id="{F168C9F2-5C37-4354-91D7-5D24054915C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36973"/>
            <a:ext cx="12192000" cy="1027042"/>
          </a:xfrm>
          <a:prstGeom prst="rect">
            <a:avLst/>
          </a:prstGeom>
        </p:spPr>
      </p:pic>
      <p:pic>
        <p:nvPicPr>
          <p:cNvPr id="10" name="Imagen 9">
            <a:extLst>
              <a:ext uri="{FF2B5EF4-FFF2-40B4-BE49-F238E27FC236}">
                <a16:creationId xmlns:a16="http://schemas.microsoft.com/office/drawing/2014/main" xmlns="" id="{4F51875F-F675-4005-B722-2A4143575E88}"/>
              </a:ext>
            </a:extLst>
          </p:cNvPr>
          <p:cNvPicPr>
            <a:picLocks noChangeAspect="1"/>
          </p:cNvPicPr>
          <p:nvPr/>
        </p:nvPicPr>
        <p:blipFill rotWithShape="1">
          <a:blip r:embed="rId3">
            <a:extLst>
              <a:ext uri="{28A0092B-C50C-407E-A947-70E740481C1C}">
                <a14:useLocalDpi xmlns:a14="http://schemas.microsoft.com/office/drawing/2010/main" val="0"/>
              </a:ext>
            </a:extLst>
          </a:blip>
          <a:srcRect b="81539"/>
          <a:stretch/>
        </p:blipFill>
        <p:spPr>
          <a:xfrm>
            <a:off x="0" y="-30576"/>
            <a:ext cx="12192000" cy="473766"/>
          </a:xfrm>
          <a:prstGeom prst="rect">
            <a:avLst/>
          </a:prstGeom>
        </p:spPr>
      </p:pic>
      <p:graphicFrame>
        <p:nvGraphicFramePr>
          <p:cNvPr id="6" name="2 Diagrama">
            <a:extLst>
              <a:ext uri="{FF2B5EF4-FFF2-40B4-BE49-F238E27FC236}">
                <a16:creationId xmlns:a16="http://schemas.microsoft.com/office/drawing/2014/main" xmlns="" id="{7CD5865E-1AE6-4B51-8695-522B66AD3ECD}"/>
              </a:ext>
            </a:extLst>
          </p:cNvPr>
          <p:cNvGraphicFramePr/>
          <p:nvPr>
            <p:extLst>
              <p:ext uri="{D42A27DB-BD31-4B8C-83A1-F6EECF244321}">
                <p14:modId xmlns:p14="http://schemas.microsoft.com/office/powerpoint/2010/main" val="1704575165"/>
              </p:ext>
            </p:extLst>
          </p:nvPr>
        </p:nvGraphicFramePr>
        <p:xfrm>
          <a:off x="3753744" y="1184445"/>
          <a:ext cx="8040834" cy="475252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CuadroTexto 7">
            <a:extLst>
              <a:ext uri="{FF2B5EF4-FFF2-40B4-BE49-F238E27FC236}">
                <a16:creationId xmlns:a16="http://schemas.microsoft.com/office/drawing/2014/main" xmlns="" id="{0B2E410B-EC08-431F-B4C9-E0B7731A3286}"/>
              </a:ext>
            </a:extLst>
          </p:cNvPr>
          <p:cNvSpPr txBox="1"/>
          <p:nvPr/>
        </p:nvSpPr>
        <p:spPr>
          <a:xfrm>
            <a:off x="2598821" y="487823"/>
            <a:ext cx="7138737" cy="584775"/>
          </a:xfrm>
          <a:prstGeom prst="rect">
            <a:avLst/>
          </a:prstGeom>
          <a:noFill/>
        </p:spPr>
        <p:txBody>
          <a:bodyPr wrap="square" rtlCol="0">
            <a:spAutoFit/>
          </a:bodyPr>
          <a:lstStyle/>
          <a:p>
            <a:pPr algn="ctr"/>
            <a:r>
              <a:rPr lang="es-EC" sz="3200" b="1" dirty="0">
                <a:latin typeface="Century Gothic" panose="020B0502020202020204" pitchFamily="34" charset="0"/>
              </a:rPr>
              <a:t>COMUNICACIÓN Y DIFUSIÓN</a:t>
            </a:r>
          </a:p>
        </p:txBody>
      </p:sp>
    </p:spTree>
    <p:extLst>
      <p:ext uri="{BB962C8B-B14F-4D97-AF65-F5344CB8AC3E}">
        <p14:creationId xmlns:p14="http://schemas.microsoft.com/office/powerpoint/2010/main" val="2574728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xmlns="" id="{F168C9F2-5C37-4354-91D7-5D24054915C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36973"/>
            <a:ext cx="12192000" cy="1027042"/>
          </a:xfrm>
          <a:prstGeom prst="rect">
            <a:avLst/>
          </a:prstGeom>
        </p:spPr>
      </p:pic>
      <p:pic>
        <p:nvPicPr>
          <p:cNvPr id="10" name="Imagen 9">
            <a:extLst>
              <a:ext uri="{FF2B5EF4-FFF2-40B4-BE49-F238E27FC236}">
                <a16:creationId xmlns:a16="http://schemas.microsoft.com/office/drawing/2014/main" xmlns="" id="{4F51875F-F675-4005-B722-2A4143575E88}"/>
              </a:ext>
            </a:extLst>
          </p:cNvPr>
          <p:cNvPicPr>
            <a:picLocks noChangeAspect="1"/>
          </p:cNvPicPr>
          <p:nvPr/>
        </p:nvPicPr>
        <p:blipFill rotWithShape="1">
          <a:blip r:embed="rId3">
            <a:extLst>
              <a:ext uri="{28A0092B-C50C-407E-A947-70E740481C1C}">
                <a14:useLocalDpi xmlns:a14="http://schemas.microsoft.com/office/drawing/2010/main" val="0"/>
              </a:ext>
            </a:extLst>
          </a:blip>
          <a:srcRect b="81539"/>
          <a:stretch/>
        </p:blipFill>
        <p:spPr>
          <a:xfrm>
            <a:off x="0" y="-30576"/>
            <a:ext cx="12192000" cy="473766"/>
          </a:xfrm>
          <a:prstGeom prst="rect">
            <a:avLst/>
          </a:prstGeom>
        </p:spPr>
      </p:pic>
      <p:graphicFrame>
        <p:nvGraphicFramePr>
          <p:cNvPr id="5" name="Gráfico 4">
            <a:extLst>
              <a:ext uri="{FF2B5EF4-FFF2-40B4-BE49-F238E27FC236}">
                <a16:creationId xmlns:a16="http://schemas.microsoft.com/office/drawing/2014/main" xmlns="" id="{73BA8555-49F7-44BB-B3E8-70BC6AAB12F4}"/>
              </a:ext>
            </a:extLst>
          </p:cNvPr>
          <p:cNvGraphicFramePr>
            <a:graphicFrameLocks/>
          </p:cNvGraphicFramePr>
          <p:nvPr>
            <p:extLst>
              <p:ext uri="{D42A27DB-BD31-4B8C-83A1-F6EECF244321}">
                <p14:modId xmlns:p14="http://schemas.microsoft.com/office/powerpoint/2010/main" val="514382365"/>
              </p:ext>
            </p:extLst>
          </p:nvPr>
        </p:nvGraphicFramePr>
        <p:xfrm>
          <a:off x="2305878" y="593105"/>
          <a:ext cx="7580243" cy="519395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55635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Imagen 18">
            <a:extLst>
              <a:ext uri="{FF2B5EF4-FFF2-40B4-BE49-F238E27FC236}">
                <a16:creationId xmlns:a16="http://schemas.microsoft.com/office/drawing/2014/main" xmlns="" id="{D8B33260-66B9-47C5-8543-6D13D3BE891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26237"/>
          <a:stretch/>
        </p:blipFill>
        <p:spPr>
          <a:xfrm>
            <a:off x="2558804" y="2184412"/>
            <a:ext cx="1974574" cy="1773472"/>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21" name="Imagen 20">
            <a:extLst>
              <a:ext uri="{FF2B5EF4-FFF2-40B4-BE49-F238E27FC236}">
                <a16:creationId xmlns:a16="http://schemas.microsoft.com/office/drawing/2014/main" xmlns="" id="{6C2DBD9E-9F66-444C-B7D9-9C1D84BE41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82517" y="1009356"/>
            <a:ext cx="2199861" cy="1457408"/>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2" name="Título 1">
            <a:extLst>
              <a:ext uri="{FF2B5EF4-FFF2-40B4-BE49-F238E27FC236}">
                <a16:creationId xmlns:a16="http://schemas.microsoft.com/office/drawing/2014/main" xmlns="" id="{312E2CA5-B0FA-435F-8F6B-B8B78A0A967D}"/>
              </a:ext>
            </a:extLst>
          </p:cNvPr>
          <p:cNvSpPr>
            <a:spLocks noGrp="1"/>
          </p:cNvSpPr>
          <p:nvPr>
            <p:ph type="ctrTitle"/>
          </p:nvPr>
        </p:nvSpPr>
        <p:spPr>
          <a:xfrm>
            <a:off x="4956314" y="1973124"/>
            <a:ext cx="6427304" cy="1455876"/>
          </a:xfrm>
        </p:spPr>
        <p:txBody>
          <a:bodyPr>
            <a:normAutofit/>
          </a:bodyPr>
          <a:lstStyle/>
          <a:p>
            <a:r>
              <a:rPr lang="es-EC" sz="4000" b="1" dirty="0">
                <a:latin typeface="Century Gothic" panose="020B0502020202020204" pitchFamily="34" charset="0"/>
              </a:rPr>
              <a:t>GRACIAS</a:t>
            </a:r>
          </a:p>
        </p:txBody>
      </p:sp>
      <p:sp>
        <p:nvSpPr>
          <p:cNvPr id="3" name="Subtítulo 2">
            <a:extLst>
              <a:ext uri="{FF2B5EF4-FFF2-40B4-BE49-F238E27FC236}">
                <a16:creationId xmlns:a16="http://schemas.microsoft.com/office/drawing/2014/main" xmlns="" id="{077B691C-1200-457F-956E-AF3D5A7820F4}"/>
              </a:ext>
            </a:extLst>
          </p:cNvPr>
          <p:cNvSpPr>
            <a:spLocks noGrp="1"/>
          </p:cNvSpPr>
          <p:nvPr>
            <p:ph type="subTitle" idx="1"/>
          </p:nvPr>
        </p:nvSpPr>
        <p:spPr>
          <a:xfrm>
            <a:off x="5837583" y="3939210"/>
            <a:ext cx="4929809" cy="699047"/>
          </a:xfrm>
        </p:spPr>
        <p:txBody>
          <a:bodyPr>
            <a:normAutofit fontScale="85000" lnSpcReduction="20000"/>
          </a:bodyPr>
          <a:lstStyle/>
          <a:p>
            <a:r>
              <a:rPr lang="es-EC" b="1" dirty="0" err="1">
                <a:latin typeface="Century Gothic" panose="020B0502020202020204" pitchFamily="34" charset="0"/>
              </a:rPr>
              <a:t>Tnlgo</a:t>
            </a:r>
            <a:r>
              <a:rPr lang="es-EC" b="1" dirty="0">
                <a:latin typeface="Century Gothic" panose="020B0502020202020204" pitchFamily="34" charset="0"/>
              </a:rPr>
              <a:t>. Xavier Santos Sabando</a:t>
            </a:r>
          </a:p>
          <a:p>
            <a:r>
              <a:rPr lang="es-EC" dirty="0">
                <a:latin typeface="Century Gothic" panose="020B0502020202020204" pitchFamily="34" charset="0"/>
              </a:rPr>
              <a:t>GOBERNADOR DE MANABÍ</a:t>
            </a:r>
          </a:p>
        </p:txBody>
      </p:sp>
      <p:pic>
        <p:nvPicPr>
          <p:cNvPr id="7" name="Imagen 6">
            <a:extLst>
              <a:ext uri="{FF2B5EF4-FFF2-40B4-BE49-F238E27FC236}">
                <a16:creationId xmlns:a16="http://schemas.microsoft.com/office/drawing/2014/main" xmlns="" id="{F168C9F2-5C37-4354-91D7-5D24054915C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5936973"/>
            <a:ext cx="12192000" cy="1027042"/>
          </a:xfrm>
          <a:prstGeom prst="rect">
            <a:avLst/>
          </a:prstGeom>
        </p:spPr>
      </p:pic>
      <p:pic>
        <p:nvPicPr>
          <p:cNvPr id="10" name="Imagen 9">
            <a:extLst>
              <a:ext uri="{FF2B5EF4-FFF2-40B4-BE49-F238E27FC236}">
                <a16:creationId xmlns:a16="http://schemas.microsoft.com/office/drawing/2014/main" xmlns="" id="{4F51875F-F675-4005-B722-2A4143575E88}"/>
              </a:ext>
            </a:extLst>
          </p:cNvPr>
          <p:cNvPicPr>
            <a:picLocks noChangeAspect="1"/>
          </p:cNvPicPr>
          <p:nvPr/>
        </p:nvPicPr>
        <p:blipFill rotWithShape="1">
          <a:blip r:embed="rId5">
            <a:extLst>
              <a:ext uri="{28A0092B-C50C-407E-A947-70E740481C1C}">
                <a14:useLocalDpi xmlns:a14="http://schemas.microsoft.com/office/drawing/2010/main" val="0"/>
              </a:ext>
            </a:extLst>
          </a:blip>
          <a:srcRect b="81539"/>
          <a:stretch/>
        </p:blipFill>
        <p:spPr>
          <a:xfrm>
            <a:off x="0" y="-30576"/>
            <a:ext cx="12192000" cy="473766"/>
          </a:xfrm>
          <a:prstGeom prst="rect">
            <a:avLst/>
          </a:prstGeom>
        </p:spPr>
      </p:pic>
      <p:cxnSp>
        <p:nvCxnSpPr>
          <p:cNvPr id="12" name="Conector recto 11">
            <a:extLst>
              <a:ext uri="{FF2B5EF4-FFF2-40B4-BE49-F238E27FC236}">
                <a16:creationId xmlns:a16="http://schemas.microsoft.com/office/drawing/2014/main" xmlns="" id="{626E8A92-5D38-4464-BCBF-C96275E8D3BE}"/>
              </a:ext>
            </a:extLst>
          </p:cNvPr>
          <p:cNvCxnSpPr/>
          <p:nvPr/>
        </p:nvCxnSpPr>
        <p:spPr>
          <a:xfrm>
            <a:off x="5088836" y="3684105"/>
            <a:ext cx="6427304" cy="0"/>
          </a:xfrm>
          <a:prstGeom prst="line">
            <a:avLst/>
          </a:prstGeom>
        </p:spPr>
        <p:style>
          <a:lnRef idx="1">
            <a:schemeClr val="dk1"/>
          </a:lnRef>
          <a:fillRef idx="0">
            <a:schemeClr val="dk1"/>
          </a:fillRef>
          <a:effectRef idx="0">
            <a:schemeClr val="dk1"/>
          </a:effectRef>
          <a:fontRef idx="minor">
            <a:schemeClr val="tx1"/>
          </a:fontRef>
        </p:style>
      </p:cxnSp>
      <p:pic>
        <p:nvPicPr>
          <p:cNvPr id="23" name="Imagen 22">
            <a:extLst>
              <a:ext uri="{FF2B5EF4-FFF2-40B4-BE49-F238E27FC236}">
                <a16:creationId xmlns:a16="http://schemas.microsoft.com/office/drawing/2014/main" xmlns="" id="{F2846878-6A00-4350-A73B-AF199FD5448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782517" y="3863097"/>
            <a:ext cx="2173797" cy="1440141"/>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25" name="Imagen 24">
            <a:extLst>
              <a:ext uri="{FF2B5EF4-FFF2-40B4-BE49-F238E27FC236}">
                <a16:creationId xmlns:a16="http://schemas.microsoft.com/office/drawing/2014/main" xmlns="" id="{3E42C3F5-58CB-4110-AD23-FACD0FCDA1B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71060" y="636861"/>
            <a:ext cx="2657062" cy="1757536"/>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17" name="Imagen 16">
            <a:extLst>
              <a:ext uri="{FF2B5EF4-FFF2-40B4-BE49-F238E27FC236}">
                <a16:creationId xmlns:a16="http://schemas.microsoft.com/office/drawing/2014/main" xmlns="" id="{11252D7A-74D3-451E-82A7-393DD600ED9F}"/>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38876" y="2314511"/>
            <a:ext cx="2262666" cy="1499016"/>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15" name="Imagen 14">
            <a:extLst>
              <a:ext uri="{FF2B5EF4-FFF2-40B4-BE49-F238E27FC236}">
                <a16:creationId xmlns:a16="http://schemas.microsoft.com/office/drawing/2014/main" xmlns="" id="{D1662089-9000-4E22-8B16-5453A0411397}"/>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23544" y="3855593"/>
            <a:ext cx="2704578" cy="1803052"/>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341468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xmlns="" id="{F168C9F2-5C37-4354-91D7-5D24054915C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36973"/>
            <a:ext cx="12192000" cy="1027042"/>
          </a:xfrm>
          <a:prstGeom prst="rect">
            <a:avLst/>
          </a:prstGeom>
        </p:spPr>
      </p:pic>
      <p:pic>
        <p:nvPicPr>
          <p:cNvPr id="10" name="Imagen 9">
            <a:extLst>
              <a:ext uri="{FF2B5EF4-FFF2-40B4-BE49-F238E27FC236}">
                <a16:creationId xmlns:a16="http://schemas.microsoft.com/office/drawing/2014/main" xmlns="" id="{4F51875F-F675-4005-B722-2A4143575E88}"/>
              </a:ext>
            </a:extLst>
          </p:cNvPr>
          <p:cNvPicPr>
            <a:picLocks noChangeAspect="1"/>
          </p:cNvPicPr>
          <p:nvPr/>
        </p:nvPicPr>
        <p:blipFill rotWithShape="1">
          <a:blip r:embed="rId3">
            <a:extLst>
              <a:ext uri="{28A0092B-C50C-407E-A947-70E740481C1C}">
                <a14:useLocalDpi xmlns:a14="http://schemas.microsoft.com/office/drawing/2010/main" val="0"/>
              </a:ext>
            </a:extLst>
          </a:blip>
          <a:srcRect b="81539"/>
          <a:stretch/>
        </p:blipFill>
        <p:spPr>
          <a:xfrm>
            <a:off x="0" y="-30576"/>
            <a:ext cx="12192000" cy="473766"/>
          </a:xfrm>
          <a:prstGeom prst="rect">
            <a:avLst/>
          </a:prstGeom>
        </p:spPr>
      </p:pic>
      <p:sp>
        <p:nvSpPr>
          <p:cNvPr id="11" name="Título 10">
            <a:extLst>
              <a:ext uri="{FF2B5EF4-FFF2-40B4-BE49-F238E27FC236}">
                <a16:creationId xmlns:a16="http://schemas.microsoft.com/office/drawing/2014/main" xmlns="" id="{19361DFA-DB71-482E-8F3D-51FC179FEB49}"/>
              </a:ext>
            </a:extLst>
          </p:cNvPr>
          <p:cNvSpPr>
            <a:spLocks noGrp="1"/>
          </p:cNvSpPr>
          <p:nvPr>
            <p:ph type="ctrTitle"/>
          </p:nvPr>
        </p:nvSpPr>
        <p:spPr>
          <a:xfrm>
            <a:off x="1524000" y="1001692"/>
            <a:ext cx="9144000" cy="812454"/>
          </a:xfrm>
        </p:spPr>
        <p:txBody>
          <a:bodyPr>
            <a:noAutofit/>
          </a:bodyPr>
          <a:lstStyle/>
          <a:p>
            <a:r>
              <a:rPr lang="es-EC" sz="4400" b="1" dirty="0">
                <a:latin typeface="Century Gothic" panose="020B0502020202020204" pitchFamily="34" charset="0"/>
              </a:rPr>
              <a:t>GOBERNACIÓN DE MANABÍ</a:t>
            </a:r>
          </a:p>
        </p:txBody>
      </p:sp>
      <p:graphicFrame>
        <p:nvGraphicFramePr>
          <p:cNvPr id="12" name="Diagrama 11">
            <a:extLst>
              <a:ext uri="{FF2B5EF4-FFF2-40B4-BE49-F238E27FC236}">
                <a16:creationId xmlns:a16="http://schemas.microsoft.com/office/drawing/2014/main" xmlns="" id="{1494DBC9-9BEB-4177-8169-7E131898FD46}"/>
              </a:ext>
            </a:extLst>
          </p:cNvPr>
          <p:cNvGraphicFramePr/>
          <p:nvPr>
            <p:extLst>
              <p:ext uri="{D42A27DB-BD31-4B8C-83A1-F6EECF244321}">
                <p14:modId xmlns:p14="http://schemas.microsoft.com/office/powerpoint/2010/main" val="3425865171"/>
              </p:ext>
            </p:extLst>
          </p:nvPr>
        </p:nvGraphicFramePr>
        <p:xfrm>
          <a:off x="755373" y="1524518"/>
          <a:ext cx="10827026" cy="441245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176434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xmlns="" id="{F168C9F2-5C37-4354-91D7-5D24054915C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36973"/>
            <a:ext cx="12192000" cy="1027042"/>
          </a:xfrm>
          <a:prstGeom prst="rect">
            <a:avLst/>
          </a:prstGeom>
        </p:spPr>
      </p:pic>
      <p:pic>
        <p:nvPicPr>
          <p:cNvPr id="10" name="Imagen 9">
            <a:extLst>
              <a:ext uri="{FF2B5EF4-FFF2-40B4-BE49-F238E27FC236}">
                <a16:creationId xmlns:a16="http://schemas.microsoft.com/office/drawing/2014/main" xmlns="" id="{4F51875F-F675-4005-B722-2A4143575E88}"/>
              </a:ext>
            </a:extLst>
          </p:cNvPr>
          <p:cNvPicPr>
            <a:picLocks noChangeAspect="1"/>
          </p:cNvPicPr>
          <p:nvPr/>
        </p:nvPicPr>
        <p:blipFill rotWithShape="1">
          <a:blip r:embed="rId3">
            <a:extLst>
              <a:ext uri="{28A0092B-C50C-407E-A947-70E740481C1C}">
                <a14:useLocalDpi xmlns:a14="http://schemas.microsoft.com/office/drawing/2010/main" val="0"/>
              </a:ext>
            </a:extLst>
          </a:blip>
          <a:srcRect b="81539"/>
          <a:stretch/>
        </p:blipFill>
        <p:spPr>
          <a:xfrm>
            <a:off x="0" y="-30576"/>
            <a:ext cx="12192000" cy="473766"/>
          </a:xfrm>
          <a:prstGeom prst="rect">
            <a:avLst/>
          </a:prstGeom>
        </p:spPr>
      </p:pic>
      <p:sp>
        <p:nvSpPr>
          <p:cNvPr id="4" name="Rectángulo 3">
            <a:extLst>
              <a:ext uri="{FF2B5EF4-FFF2-40B4-BE49-F238E27FC236}">
                <a16:creationId xmlns:a16="http://schemas.microsoft.com/office/drawing/2014/main" xmlns="" id="{A08032CF-0383-48F1-B152-32AE317F7A18}"/>
              </a:ext>
            </a:extLst>
          </p:cNvPr>
          <p:cNvSpPr/>
          <p:nvPr/>
        </p:nvSpPr>
        <p:spPr>
          <a:xfrm>
            <a:off x="2726635" y="487020"/>
            <a:ext cx="6738730" cy="62285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s-EC" b="1" dirty="0">
                <a:solidFill>
                  <a:schemeClr val="bg2">
                    <a:lumMod val="10000"/>
                  </a:schemeClr>
                </a:solidFill>
                <a:latin typeface="Century Gothic" panose="020B0502020202020204" pitchFamily="34" charset="0"/>
              </a:rPr>
              <a:t>ORGANIGRAMA DE LA INSTITUCIÓN</a:t>
            </a:r>
          </a:p>
        </p:txBody>
      </p:sp>
      <p:sp>
        <p:nvSpPr>
          <p:cNvPr id="5" name="Rectángulo 4">
            <a:extLst>
              <a:ext uri="{FF2B5EF4-FFF2-40B4-BE49-F238E27FC236}">
                <a16:creationId xmlns:a16="http://schemas.microsoft.com/office/drawing/2014/main" xmlns="" id="{8AA412B7-B0D4-45A6-93DB-2200BD10601F}"/>
              </a:ext>
            </a:extLst>
          </p:cNvPr>
          <p:cNvSpPr/>
          <p:nvPr/>
        </p:nvSpPr>
        <p:spPr>
          <a:xfrm>
            <a:off x="4691270" y="1258960"/>
            <a:ext cx="2782956" cy="496601"/>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a:solidFill>
                  <a:schemeClr val="bg2">
                    <a:lumMod val="10000"/>
                  </a:schemeClr>
                </a:solidFill>
                <a:latin typeface="Century Gothic" panose="020B0502020202020204" pitchFamily="34" charset="0"/>
              </a:rPr>
              <a:t>DESPACHO</a:t>
            </a:r>
          </a:p>
        </p:txBody>
      </p:sp>
      <p:cxnSp>
        <p:nvCxnSpPr>
          <p:cNvPr id="15" name="Conector recto 14">
            <a:extLst>
              <a:ext uri="{FF2B5EF4-FFF2-40B4-BE49-F238E27FC236}">
                <a16:creationId xmlns:a16="http://schemas.microsoft.com/office/drawing/2014/main" xmlns="" id="{EB30748C-9651-4F8E-B114-810280F384FC}"/>
              </a:ext>
            </a:extLst>
          </p:cNvPr>
          <p:cNvCxnSpPr>
            <a:cxnSpLocks/>
            <a:stCxn id="4" idx="2"/>
            <a:endCxn id="5" idx="0"/>
          </p:cNvCxnSpPr>
          <p:nvPr/>
        </p:nvCxnSpPr>
        <p:spPr>
          <a:xfrm flipH="1">
            <a:off x="6082748" y="1109872"/>
            <a:ext cx="13252" cy="149088"/>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8" name="Rectángulo 17">
            <a:extLst>
              <a:ext uri="{FF2B5EF4-FFF2-40B4-BE49-F238E27FC236}">
                <a16:creationId xmlns:a16="http://schemas.microsoft.com/office/drawing/2014/main" xmlns="" id="{B1846D8B-3543-4E51-9112-EEF915D36CB3}"/>
              </a:ext>
            </a:extLst>
          </p:cNvPr>
          <p:cNvSpPr/>
          <p:nvPr/>
        </p:nvSpPr>
        <p:spPr>
          <a:xfrm>
            <a:off x="819978" y="1995968"/>
            <a:ext cx="2930383" cy="473767"/>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b="1" dirty="0">
                <a:solidFill>
                  <a:schemeClr val="bg2">
                    <a:lumMod val="10000"/>
                  </a:schemeClr>
                </a:solidFill>
                <a:latin typeface="Century Gothic" panose="020B0502020202020204" pitchFamily="34" charset="0"/>
              </a:rPr>
              <a:t>UNIDAD ASESORÍA JURÍDICA</a:t>
            </a:r>
          </a:p>
        </p:txBody>
      </p:sp>
      <p:sp>
        <p:nvSpPr>
          <p:cNvPr id="22" name="Rectángulo 21">
            <a:extLst>
              <a:ext uri="{FF2B5EF4-FFF2-40B4-BE49-F238E27FC236}">
                <a16:creationId xmlns:a16="http://schemas.microsoft.com/office/drawing/2014/main" xmlns="" id="{94349F50-9BA9-4483-B988-F001DD3CD7FD}"/>
              </a:ext>
            </a:extLst>
          </p:cNvPr>
          <p:cNvSpPr/>
          <p:nvPr/>
        </p:nvSpPr>
        <p:spPr>
          <a:xfrm>
            <a:off x="819979" y="2554079"/>
            <a:ext cx="2930384" cy="473767"/>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b="1" dirty="0">
                <a:solidFill>
                  <a:schemeClr val="bg2">
                    <a:lumMod val="10000"/>
                  </a:schemeClr>
                </a:solidFill>
                <a:latin typeface="Century Gothic" panose="020B0502020202020204" pitchFamily="34" charset="0"/>
              </a:rPr>
              <a:t>UNIDAD PLANIFICACIÓN Y GESTIÓN ESTRATÉGICA</a:t>
            </a:r>
          </a:p>
        </p:txBody>
      </p:sp>
      <p:sp>
        <p:nvSpPr>
          <p:cNvPr id="23" name="Rectángulo 22">
            <a:extLst>
              <a:ext uri="{FF2B5EF4-FFF2-40B4-BE49-F238E27FC236}">
                <a16:creationId xmlns:a16="http://schemas.microsoft.com/office/drawing/2014/main" xmlns="" id="{264BA9A9-9353-4E2B-896F-AE0A72386E8E}"/>
              </a:ext>
            </a:extLst>
          </p:cNvPr>
          <p:cNvSpPr/>
          <p:nvPr/>
        </p:nvSpPr>
        <p:spPr>
          <a:xfrm>
            <a:off x="819978" y="3105835"/>
            <a:ext cx="2930385" cy="473767"/>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b="1" dirty="0">
                <a:solidFill>
                  <a:schemeClr val="bg2">
                    <a:lumMod val="10000"/>
                  </a:schemeClr>
                </a:solidFill>
                <a:latin typeface="Century Gothic" panose="020B0502020202020204" pitchFamily="34" charset="0"/>
              </a:rPr>
              <a:t>UNIDAD DE COMUNICIÓN SOCIAL</a:t>
            </a:r>
          </a:p>
        </p:txBody>
      </p:sp>
      <p:sp>
        <p:nvSpPr>
          <p:cNvPr id="24" name="Rectángulo 23">
            <a:extLst>
              <a:ext uri="{FF2B5EF4-FFF2-40B4-BE49-F238E27FC236}">
                <a16:creationId xmlns:a16="http://schemas.microsoft.com/office/drawing/2014/main" xmlns="" id="{9CF2C8FA-18DA-4CF1-837C-6FC1EB1A6355}"/>
              </a:ext>
            </a:extLst>
          </p:cNvPr>
          <p:cNvSpPr/>
          <p:nvPr/>
        </p:nvSpPr>
        <p:spPr>
          <a:xfrm>
            <a:off x="819979" y="3663947"/>
            <a:ext cx="2930386" cy="473767"/>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200" b="1" dirty="0">
                <a:solidFill>
                  <a:schemeClr val="bg2">
                    <a:lumMod val="10000"/>
                  </a:schemeClr>
                </a:solidFill>
                <a:latin typeface="Century Gothic" panose="020B0502020202020204" pitchFamily="34" charset="0"/>
              </a:rPr>
              <a:t>UNIDAD DE TECNOLOGÍAS DE LA INFORMACIÓN Y COMUNICACIÓN</a:t>
            </a:r>
          </a:p>
        </p:txBody>
      </p:sp>
      <p:sp>
        <p:nvSpPr>
          <p:cNvPr id="25" name="Rectángulo 24">
            <a:extLst>
              <a:ext uri="{FF2B5EF4-FFF2-40B4-BE49-F238E27FC236}">
                <a16:creationId xmlns:a16="http://schemas.microsoft.com/office/drawing/2014/main" xmlns="" id="{7C193267-62F8-4221-99D0-7FBCBFB73F61}"/>
              </a:ext>
            </a:extLst>
          </p:cNvPr>
          <p:cNvSpPr/>
          <p:nvPr/>
        </p:nvSpPr>
        <p:spPr>
          <a:xfrm>
            <a:off x="819979" y="4821922"/>
            <a:ext cx="2930382" cy="473767"/>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a:solidFill>
                  <a:schemeClr val="bg2">
                    <a:lumMod val="10000"/>
                  </a:schemeClr>
                </a:solidFill>
                <a:latin typeface="Century Gothic" panose="020B0502020202020204" pitchFamily="34" charset="0"/>
              </a:rPr>
              <a:t>JEFATURAS POLÍTICAS</a:t>
            </a:r>
          </a:p>
        </p:txBody>
      </p:sp>
      <p:sp>
        <p:nvSpPr>
          <p:cNvPr id="26" name="Rectángulo 25">
            <a:extLst>
              <a:ext uri="{FF2B5EF4-FFF2-40B4-BE49-F238E27FC236}">
                <a16:creationId xmlns:a16="http://schemas.microsoft.com/office/drawing/2014/main" xmlns="" id="{DEBE11F6-1D20-4082-92FF-328EBA3D22C6}"/>
              </a:ext>
            </a:extLst>
          </p:cNvPr>
          <p:cNvSpPr/>
          <p:nvPr/>
        </p:nvSpPr>
        <p:spPr>
          <a:xfrm>
            <a:off x="819978" y="5394044"/>
            <a:ext cx="2930381" cy="473767"/>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b="1" dirty="0">
                <a:solidFill>
                  <a:schemeClr val="bg2">
                    <a:lumMod val="10000"/>
                  </a:schemeClr>
                </a:solidFill>
                <a:latin typeface="Century Gothic" panose="020B0502020202020204" pitchFamily="34" charset="0"/>
              </a:rPr>
              <a:t>TENENCIAS POLÍTICAS</a:t>
            </a:r>
          </a:p>
        </p:txBody>
      </p:sp>
      <p:sp>
        <p:nvSpPr>
          <p:cNvPr id="27" name="Rectángulo 26">
            <a:extLst>
              <a:ext uri="{FF2B5EF4-FFF2-40B4-BE49-F238E27FC236}">
                <a16:creationId xmlns:a16="http://schemas.microsoft.com/office/drawing/2014/main" xmlns="" id="{13B2471A-7733-49C9-A4E0-DFCB8035D60B}"/>
              </a:ext>
            </a:extLst>
          </p:cNvPr>
          <p:cNvSpPr/>
          <p:nvPr/>
        </p:nvSpPr>
        <p:spPr>
          <a:xfrm>
            <a:off x="8362121" y="2108614"/>
            <a:ext cx="2930383" cy="473767"/>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b="1" dirty="0">
                <a:solidFill>
                  <a:schemeClr val="bg2">
                    <a:lumMod val="10000"/>
                  </a:schemeClr>
                </a:solidFill>
                <a:latin typeface="Century Gothic" panose="020B0502020202020204" pitchFamily="34" charset="0"/>
              </a:rPr>
              <a:t>DIRECCIÓN ADMINISTRATIVA FINANCIERA</a:t>
            </a:r>
          </a:p>
        </p:txBody>
      </p:sp>
      <p:sp>
        <p:nvSpPr>
          <p:cNvPr id="28" name="Rectángulo 27">
            <a:extLst>
              <a:ext uri="{FF2B5EF4-FFF2-40B4-BE49-F238E27FC236}">
                <a16:creationId xmlns:a16="http://schemas.microsoft.com/office/drawing/2014/main" xmlns="" id="{D721A9EF-A643-4439-8B66-05A3B14C0FBD}"/>
              </a:ext>
            </a:extLst>
          </p:cNvPr>
          <p:cNvSpPr/>
          <p:nvPr/>
        </p:nvSpPr>
        <p:spPr>
          <a:xfrm>
            <a:off x="8362122" y="2910159"/>
            <a:ext cx="2930382" cy="473767"/>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b="1" dirty="0">
                <a:solidFill>
                  <a:schemeClr val="bg2">
                    <a:lumMod val="10000"/>
                  </a:schemeClr>
                </a:solidFill>
                <a:latin typeface="Century Gothic" panose="020B0502020202020204" pitchFamily="34" charset="0"/>
              </a:rPr>
              <a:t>UNIDAD DE ADMINISTRACIÓN DEL TALENTO HUMANO</a:t>
            </a:r>
          </a:p>
        </p:txBody>
      </p:sp>
      <p:sp>
        <p:nvSpPr>
          <p:cNvPr id="29" name="Rectángulo 28">
            <a:extLst>
              <a:ext uri="{FF2B5EF4-FFF2-40B4-BE49-F238E27FC236}">
                <a16:creationId xmlns:a16="http://schemas.microsoft.com/office/drawing/2014/main" xmlns="" id="{0AFA76A2-50A1-49C2-A4B0-E16331C28F81}"/>
              </a:ext>
            </a:extLst>
          </p:cNvPr>
          <p:cNvSpPr/>
          <p:nvPr/>
        </p:nvSpPr>
        <p:spPr>
          <a:xfrm>
            <a:off x="8362121" y="3723586"/>
            <a:ext cx="2930381" cy="473767"/>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b="1" dirty="0">
                <a:solidFill>
                  <a:schemeClr val="bg2">
                    <a:lumMod val="10000"/>
                  </a:schemeClr>
                </a:solidFill>
                <a:latin typeface="Century Gothic" panose="020B0502020202020204" pitchFamily="34" charset="0"/>
              </a:rPr>
              <a:t>INTENDENCIA GENERAL DE POLICÍA</a:t>
            </a:r>
          </a:p>
        </p:txBody>
      </p:sp>
      <p:sp>
        <p:nvSpPr>
          <p:cNvPr id="30" name="Rectángulo 29">
            <a:extLst>
              <a:ext uri="{FF2B5EF4-FFF2-40B4-BE49-F238E27FC236}">
                <a16:creationId xmlns:a16="http://schemas.microsoft.com/office/drawing/2014/main" xmlns="" id="{6171BAC0-A810-4027-910A-5FD40FE379A4}"/>
              </a:ext>
            </a:extLst>
          </p:cNvPr>
          <p:cNvSpPr/>
          <p:nvPr/>
        </p:nvSpPr>
        <p:spPr>
          <a:xfrm>
            <a:off x="8362122" y="4284178"/>
            <a:ext cx="2930380" cy="473767"/>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600" b="1" dirty="0">
                <a:solidFill>
                  <a:schemeClr val="bg2">
                    <a:lumMod val="10000"/>
                  </a:schemeClr>
                </a:solidFill>
                <a:latin typeface="Century Gothic" panose="020B0502020202020204" pitchFamily="34" charset="0"/>
              </a:rPr>
              <a:t>COMISARIAS NACIONALES DE POLICÍA</a:t>
            </a:r>
          </a:p>
        </p:txBody>
      </p:sp>
      <p:cxnSp>
        <p:nvCxnSpPr>
          <p:cNvPr id="32" name="Conector recto 31">
            <a:extLst>
              <a:ext uri="{FF2B5EF4-FFF2-40B4-BE49-F238E27FC236}">
                <a16:creationId xmlns:a16="http://schemas.microsoft.com/office/drawing/2014/main" xmlns="" id="{AA36C299-BCEF-4B07-AEBE-C25AAD2102F8}"/>
              </a:ext>
            </a:extLst>
          </p:cNvPr>
          <p:cNvCxnSpPr>
            <a:cxnSpLocks/>
            <a:stCxn id="5" idx="2"/>
          </p:cNvCxnSpPr>
          <p:nvPr/>
        </p:nvCxnSpPr>
        <p:spPr>
          <a:xfrm>
            <a:off x="6082748" y="1755561"/>
            <a:ext cx="13252" cy="2584665"/>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4" name="Conector recto 33">
            <a:extLst>
              <a:ext uri="{FF2B5EF4-FFF2-40B4-BE49-F238E27FC236}">
                <a16:creationId xmlns:a16="http://schemas.microsoft.com/office/drawing/2014/main" xmlns="" id="{54035FF2-4634-46C8-807B-2FE02095A5A9}"/>
              </a:ext>
            </a:extLst>
          </p:cNvPr>
          <p:cNvCxnSpPr/>
          <p:nvPr/>
        </p:nvCxnSpPr>
        <p:spPr>
          <a:xfrm flipH="1">
            <a:off x="2146852" y="4340226"/>
            <a:ext cx="3935896"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6" name="Conector recto 35">
            <a:extLst>
              <a:ext uri="{FF2B5EF4-FFF2-40B4-BE49-F238E27FC236}">
                <a16:creationId xmlns:a16="http://schemas.microsoft.com/office/drawing/2014/main" xmlns="" id="{49D3E2B8-AB6D-4DB9-978E-7EE34E97B21C}"/>
              </a:ext>
            </a:extLst>
          </p:cNvPr>
          <p:cNvCxnSpPr>
            <a:cxnSpLocks/>
          </p:cNvCxnSpPr>
          <p:nvPr/>
        </p:nvCxnSpPr>
        <p:spPr>
          <a:xfrm>
            <a:off x="2133600" y="4340226"/>
            <a:ext cx="0" cy="48169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Conector recto 39">
            <a:extLst>
              <a:ext uri="{FF2B5EF4-FFF2-40B4-BE49-F238E27FC236}">
                <a16:creationId xmlns:a16="http://schemas.microsoft.com/office/drawing/2014/main" xmlns="" id="{6E1672C0-AD52-45A6-A507-440DEB1F98EA}"/>
              </a:ext>
            </a:extLst>
          </p:cNvPr>
          <p:cNvCxnSpPr/>
          <p:nvPr/>
        </p:nvCxnSpPr>
        <p:spPr>
          <a:xfrm>
            <a:off x="6082748" y="1916456"/>
            <a:ext cx="4041913"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4" name="Conector recto 43">
            <a:extLst>
              <a:ext uri="{FF2B5EF4-FFF2-40B4-BE49-F238E27FC236}">
                <a16:creationId xmlns:a16="http://schemas.microsoft.com/office/drawing/2014/main" xmlns="" id="{EBFD033E-4729-4A15-80F4-FA619DA3FCD7}"/>
              </a:ext>
            </a:extLst>
          </p:cNvPr>
          <p:cNvCxnSpPr/>
          <p:nvPr/>
        </p:nvCxnSpPr>
        <p:spPr>
          <a:xfrm>
            <a:off x="10124661" y="1916456"/>
            <a:ext cx="0" cy="19215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6" name="Conector recto 45">
            <a:extLst>
              <a:ext uri="{FF2B5EF4-FFF2-40B4-BE49-F238E27FC236}">
                <a16:creationId xmlns:a16="http://schemas.microsoft.com/office/drawing/2014/main" xmlns="" id="{D63CD955-9B09-4028-BF9A-16494797769F}"/>
              </a:ext>
            </a:extLst>
          </p:cNvPr>
          <p:cNvCxnSpPr/>
          <p:nvPr/>
        </p:nvCxnSpPr>
        <p:spPr>
          <a:xfrm>
            <a:off x="6082748" y="2725256"/>
            <a:ext cx="40419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ector recto 47">
            <a:extLst>
              <a:ext uri="{FF2B5EF4-FFF2-40B4-BE49-F238E27FC236}">
                <a16:creationId xmlns:a16="http://schemas.microsoft.com/office/drawing/2014/main" xmlns="" id="{5ABB823A-EA24-4FD7-981C-5229115666AB}"/>
              </a:ext>
            </a:extLst>
          </p:cNvPr>
          <p:cNvCxnSpPr/>
          <p:nvPr/>
        </p:nvCxnSpPr>
        <p:spPr>
          <a:xfrm>
            <a:off x="10124661" y="2743200"/>
            <a:ext cx="0" cy="1669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Conector recto 49">
            <a:extLst>
              <a:ext uri="{FF2B5EF4-FFF2-40B4-BE49-F238E27FC236}">
                <a16:creationId xmlns:a16="http://schemas.microsoft.com/office/drawing/2014/main" xmlns="" id="{206AAE73-CBFC-4DC9-9840-82E1666B9F7C}"/>
              </a:ext>
            </a:extLst>
          </p:cNvPr>
          <p:cNvCxnSpPr/>
          <p:nvPr/>
        </p:nvCxnSpPr>
        <p:spPr>
          <a:xfrm>
            <a:off x="6096000" y="3942661"/>
            <a:ext cx="226612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Conector recto 52">
            <a:extLst>
              <a:ext uri="{FF2B5EF4-FFF2-40B4-BE49-F238E27FC236}">
                <a16:creationId xmlns:a16="http://schemas.microsoft.com/office/drawing/2014/main" xmlns="" id="{95C9AD2E-9EE2-4F62-99A7-AE2838B2661F}"/>
              </a:ext>
            </a:extLst>
          </p:cNvPr>
          <p:cNvCxnSpPr/>
          <p:nvPr/>
        </p:nvCxnSpPr>
        <p:spPr>
          <a:xfrm>
            <a:off x="6096000" y="4340226"/>
            <a:ext cx="226612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Conector recto 55">
            <a:extLst>
              <a:ext uri="{FF2B5EF4-FFF2-40B4-BE49-F238E27FC236}">
                <a16:creationId xmlns:a16="http://schemas.microsoft.com/office/drawing/2014/main" xmlns="" id="{3D7A8926-FE37-4FEB-BA8E-AD3740477456}"/>
              </a:ext>
            </a:extLst>
          </p:cNvPr>
          <p:cNvCxnSpPr/>
          <p:nvPr/>
        </p:nvCxnSpPr>
        <p:spPr>
          <a:xfrm>
            <a:off x="3750359" y="2317160"/>
            <a:ext cx="23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Conector recto 56">
            <a:extLst>
              <a:ext uri="{FF2B5EF4-FFF2-40B4-BE49-F238E27FC236}">
                <a16:creationId xmlns:a16="http://schemas.microsoft.com/office/drawing/2014/main" xmlns="" id="{79C91FFB-7EB0-48CD-B782-A43518FE2075}"/>
              </a:ext>
            </a:extLst>
          </p:cNvPr>
          <p:cNvCxnSpPr/>
          <p:nvPr/>
        </p:nvCxnSpPr>
        <p:spPr>
          <a:xfrm>
            <a:off x="3774423" y="2822484"/>
            <a:ext cx="23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Conector recto 57">
            <a:extLst>
              <a:ext uri="{FF2B5EF4-FFF2-40B4-BE49-F238E27FC236}">
                <a16:creationId xmlns:a16="http://schemas.microsoft.com/office/drawing/2014/main" xmlns="" id="{3859B8C1-3595-4665-98FA-351942F4EA0C}"/>
              </a:ext>
            </a:extLst>
          </p:cNvPr>
          <p:cNvCxnSpPr/>
          <p:nvPr/>
        </p:nvCxnSpPr>
        <p:spPr>
          <a:xfrm>
            <a:off x="3774423" y="3319794"/>
            <a:ext cx="23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Conector recto 58">
            <a:extLst>
              <a:ext uri="{FF2B5EF4-FFF2-40B4-BE49-F238E27FC236}">
                <a16:creationId xmlns:a16="http://schemas.microsoft.com/office/drawing/2014/main" xmlns="" id="{A223C87F-C03E-4BB6-982E-9807D62C8A76}"/>
              </a:ext>
            </a:extLst>
          </p:cNvPr>
          <p:cNvCxnSpPr/>
          <p:nvPr/>
        </p:nvCxnSpPr>
        <p:spPr>
          <a:xfrm>
            <a:off x="3758381" y="3785015"/>
            <a:ext cx="23323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4424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xmlns="" id="{F168C9F2-5C37-4354-91D7-5D24054915C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36973"/>
            <a:ext cx="12192000" cy="1027042"/>
          </a:xfrm>
          <a:prstGeom prst="rect">
            <a:avLst/>
          </a:prstGeom>
        </p:spPr>
      </p:pic>
      <p:pic>
        <p:nvPicPr>
          <p:cNvPr id="10" name="Imagen 9">
            <a:extLst>
              <a:ext uri="{FF2B5EF4-FFF2-40B4-BE49-F238E27FC236}">
                <a16:creationId xmlns:a16="http://schemas.microsoft.com/office/drawing/2014/main" xmlns="" id="{4F51875F-F675-4005-B722-2A4143575E88}"/>
              </a:ext>
            </a:extLst>
          </p:cNvPr>
          <p:cNvPicPr>
            <a:picLocks noChangeAspect="1"/>
          </p:cNvPicPr>
          <p:nvPr/>
        </p:nvPicPr>
        <p:blipFill rotWithShape="1">
          <a:blip r:embed="rId3">
            <a:extLst>
              <a:ext uri="{28A0092B-C50C-407E-A947-70E740481C1C}">
                <a14:useLocalDpi xmlns:a14="http://schemas.microsoft.com/office/drawing/2010/main" val="0"/>
              </a:ext>
            </a:extLst>
          </a:blip>
          <a:srcRect b="81539"/>
          <a:stretch/>
        </p:blipFill>
        <p:spPr>
          <a:xfrm>
            <a:off x="0" y="-30576"/>
            <a:ext cx="12192000" cy="473766"/>
          </a:xfrm>
          <a:prstGeom prst="rect">
            <a:avLst/>
          </a:prstGeom>
        </p:spPr>
      </p:pic>
      <p:sp>
        <p:nvSpPr>
          <p:cNvPr id="2" name="CuadroTexto 1">
            <a:extLst>
              <a:ext uri="{FF2B5EF4-FFF2-40B4-BE49-F238E27FC236}">
                <a16:creationId xmlns:a16="http://schemas.microsoft.com/office/drawing/2014/main" xmlns="" id="{7F21FE6C-A239-4829-B50B-1EA94F28FFC7}"/>
              </a:ext>
            </a:extLst>
          </p:cNvPr>
          <p:cNvSpPr txBox="1"/>
          <p:nvPr/>
        </p:nvSpPr>
        <p:spPr>
          <a:xfrm>
            <a:off x="2903620" y="474570"/>
            <a:ext cx="6384758" cy="584775"/>
          </a:xfrm>
          <a:prstGeom prst="rect">
            <a:avLst/>
          </a:prstGeom>
          <a:noFill/>
        </p:spPr>
        <p:txBody>
          <a:bodyPr wrap="square" rtlCol="0">
            <a:spAutoFit/>
          </a:bodyPr>
          <a:lstStyle/>
          <a:p>
            <a:pPr algn="ctr"/>
            <a:r>
              <a:rPr lang="es-EC" sz="3200" b="1" dirty="0">
                <a:latin typeface="Century Gothic" panose="020B0502020202020204" pitchFamily="34" charset="0"/>
              </a:rPr>
              <a:t>TALENTO HUMANO</a:t>
            </a:r>
          </a:p>
        </p:txBody>
      </p:sp>
      <p:graphicFrame>
        <p:nvGraphicFramePr>
          <p:cNvPr id="8" name="Diagrama 7">
            <a:extLst>
              <a:ext uri="{FF2B5EF4-FFF2-40B4-BE49-F238E27FC236}">
                <a16:creationId xmlns:a16="http://schemas.microsoft.com/office/drawing/2014/main" xmlns="" id="{60D58297-025A-46A0-9386-13814D344BB1}"/>
              </a:ext>
            </a:extLst>
          </p:cNvPr>
          <p:cNvGraphicFramePr/>
          <p:nvPr>
            <p:extLst>
              <p:ext uri="{D42A27DB-BD31-4B8C-83A1-F6EECF244321}">
                <p14:modId xmlns:p14="http://schemas.microsoft.com/office/powerpoint/2010/main" val="1420248812"/>
              </p:ext>
            </p:extLst>
          </p:nvPr>
        </p:nvGraphicFramePr>
        <p:xfrm>
          <a:off x="4192339" y="1226107"/>
          <a:ext cx="7464925" cy="440578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CuadroTexto 8">
            <a:extLst>
              <a:ext uri="{FF2B5EF4-FFF2-40B4-BE49-F238E27FC236}">
                <a16:creationId xmlns:a16="http://schemas.microsoft.com/office/drawing/2014/main" xmlns="" id="{D0E3C226-C78D-4FE3-B6B3-788004C1FB2E}"/>
              </a:ext>
            </a:extLst>
          </p:cNvPr>
          <p:cNvSpPr txBox="1"/>
          <p:nvPr/>
        </p:nvSpPr>
        <p:spPr>
          <a:xfrm>
            <a:off x="593557" y="2459504"/>
            <a:ext cx="3673643" cy="1938992"/>
          </a:xfrm>
          <a:prstGeom prst="rect">
            <a:avLst/>
          </a:prstGeom>
          <a:noFill/>
        </p:spPr>
        <p:txBody>
          <a:bodyPr wrap="square" rtlCol="0">
            <a:spAutoFit/>
          </a:bodyPr>
          <a:lstStyle/>
          <a:p>
            <a:pPr algn="ctr"/>
            <a:r>
              <a:rPr lang="es-EC" sz="2400" b="1" dirty="0">
                <a:solidFill>
                  <a:schemeClr val="bg2">
                    <a:lumMod val="25000"/>
                  </a:schemeClr>
                </a:solidFill>
                <a:latin typeface="Century Gothic" panose="020B0502020202020204" pitchFamily="34" charset="0"/>
              </a:rPr>
              <a:t>En la Gobernación de Manabí laboran 208 personas que se encuentran distribuidas de la siguiente forma:</a:t>
            </a:r>
          </a:p>
        </p:txBody>
      </p:sp>
    </p:spTree>
    <p:extLst>
      <p:ext uri="{BB962C8B-B14F-4D97-AF65-F5344CB8AC3E}">
        <p14:creationId xmlns:p14="http://schemas.microsoft.com/office/powerpoint/2010/main" val="2768629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xmlns="" id="{F168C9F2-5C37-4354-91D7-5D24054915C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36973"/>
            <a:ext cx="12192000" cy="1027042"/>
          </a:xfrm>
          <a:prstGeom prst="rect">
            <a:avLst/>
          </a:prstGeom>
        </p:spPr>
      </p:pic>
      <p:pic>
        <p:nvPicPr>
          <p:cNvPr id="10" name="Imagen 9">
            <a:extLst>
              <a:ext uri="{FF2B5EF4-FFF2-40B4-BE49-F238E27FC236}">
                <a16:creationId xmlns:a16="http://schemas.microsoft.com/office/drawing/2014/main" xmlns="" id="{4F51875F-F675-4005-B722-2A4143575E88}"/>
              </a:ext>
            </a:extLst>
          </p:cNvPr>
          <p:cNvPicPr>
            <a:picLocks noChangeAspect="1"/>
          </p:cNvPicPr>
          <p:nvPr/>
        </p:nvPicPr>
        <p:blipFill rotWithShape="1">
          <a:blip r:embed="rId3">
            <a:extLst>
              <a:ext uri="{28A0092B-C50C-407E-A947-70E740481C1C}">
                <a14:useLocalDpi xmlns:a14="http://schemas.microsoft.com/office/drawing/2010/main" val="0"/>
              </a:ext>
            </a:extLst>
          </a:blip>
          <a:srcRect b="81539"/>
          <a:stretch/>
        </p:blipFill>
        <p:spPr>
          <a:xfrm>
            <a:off x="0" y="-30576"/>
            <a:ext cx="12192000" cy="473766"/>
          </a:xfrm>
          <a:prstGeom prst="rect">
            <a:avLst/>
          </a:prstGeom>
        </p:spPr>
      </p:pic>
      <p:graphicFrame>
        <p:nvGraphicFramePr>
          <p:cNvPr id="2" name="Diagrama 1">
            <a:extLst>
              <a:ext uri="{FF2B5EF4-FFF2-40B4-BE49-F238E27FC236}">
                <a16:creationId xmlns:a16="http://schemas.microsoft.com/office/drawing/2014/main" xmlns="" id="{00710F88-5E80-4C1B-9CFE-CA005EA42674}"/>
              </a:ext>
            </a:extLst>
          </p:cNvPr>
          <p:cNvGraphicFramePr/>
          <p:nvPr>
            <p:extLst>
              <p:ext uri="{D42A27DB-BD31-4B8C-83A1-F6EECF244321}">
                <p14:modId xmlns:p14="http://schemas.microsoft.com/office/powerpoint/2010/main" val="2018636877"/>
              </p:ext>
            </p:extLst>
          </p:nvPr>
        </p:nvGraphicFramePr>
        <p:xfrm>
          <a:off x="901148" y="1090725"/>
          <a:ext cx="10389703" cy="477475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CuadroTexto 4">
            <a:extLst>
              <a:ext uri="{FF2B5EF4-FFF2-40B4-BE49-F238E27FC236}">
                <a16:creationId xmlns:a16="http://schemas.microsoft.com/office/drawing/2014/main" xmlns="" id="{1BBD9148-934F-41DE-AAA4-635C7DC74ACA}"/>
              </a:ext>
            </a:extLst>
          </p:cNvPr>
          <p:cNvSpPr txBox="1"/>
          <p:nvPr/>
        </p:nvSpPr>
        <p:spPr>
          <a:xfrm>
            <a:off x="2598821" y="474570"/>
            <a:ext cx="7138737" cy="584775"/>
          </a:xfrm>
          <a:prstGeom prst="rect">
            <a:avLst/>
          </a:prstGeom>
          <a:noFill/>
        </p:spPr>
        <p:txBody>
          <a:bodyPr wrap="square" rtlCol="0">
            <a:spAutoFit/>
          </a:bodyPr>
          <a:lstStyle/>
          <a:p>
            <a:pPr algn="ctr"/>
            <a:r>
              <a:rPr lang="es-EC" sz="3200" b="1" dirty="0">
                <a:latin typeface="Century Gothic" panose="020B0502020202020204" pitchFamily="34" charset="0"/>
              </a:rPr>
              <a:t>TALENTO HUMANO EN TERRITORIO</a:t>
            </a:r>
          </a:p>
        </p:txBody>
      </p:sp>
    </p:spTree>
    <p:extLst>
      <p:ext uri="{BB962C8B-B14F-4D97-AF65-F5344CB8AC3E}">
        <p14:creationId xmlns:p14="http://schemas.microsoft.com/office/powerpoint/2010/main" val="2692344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xmlns="" id="{F168C9F2-5C37-4354-91D7-5D24054915C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36973"/>
            <a:ext cx="12192000" cy="1027042"/>
          </a:xfrm>
          <a:prstGeom prst="rect">
            <a:avLst/>
          </a:prstGeom>
        </p:spPr>
      </p:pic>
      <p:pic>
        <p:nvPicPr>
          <p:cNvPr id="10" name="Imagen 9">
            <a:extLst>
              <a:ext uri="{FF2B5EF4-FFF2-40B4-BE49-F238E27FC236}">
                <a16:creationId xmlns:a16="http://schemas.microsoft.com/office/drawing/2014/main" xmlns="" id="{4F51875F-F675-4005-B722-2A4143575E88}"/>
              </a:ext>
            </a:extLst>
          </p:cNvPr>
          <p:cNvPicPr>
            <a:picLocks noChangeAspect="1"/>
          </p:cNvPicPr>
          <p:nvPr/>
        </p:nvPicPr>
        <p:blipFill rotWithShape="1">
          <a:blip r:embed="rId3">
            <a:extLst>
              <a:ext uri="{28A0092B-C50C-407E-A947-70E740481C1C}">
                <a14:useLocalDpi xmlns:a14="http://schemas.microsoft.com/office/drawing/2010/main" val="0"/>
              </a:ext>
            </a:extLst>
          </a:blip>
          <a:srcRect b="81539"/>
          <a:stretch/>
        </p:blipFill>
        <p:spPr>
          <a:xfrm>
            <a:off x="0" y="-30576"/>
            <a:ext cx="12192000" cy="473766"/>
          </a:xfrm>
          <a:prstGeom prst="rect">
            <a:avLst/>
          </a:prstGeom>
        </p:spPr>
      </p:pic>
      <p:sp>
        <p:nvSpPr>
          <p:cNvPr id="5" name="CuadroTexto 4">
            <a:extLst>
              <a:ext uri="{FF2B5EF4-FFF2-40B4-BE49-F238E27FC236}">
                <a16:creationId xmlns:a16="http://schemas.microsoft.com/office/drawing/2014/main" xmlns="" id="{1BBD9148-934F-41DE-AAA4-635C7DC74ACA}"/>
              </a:ext>
            </a:extLst>
          </p:cNvPr>
          <p:cNvSpPr txBox="1"/>
          <p:nvPr/>
        </p:nvSpPr>
        <p:spPr>
          <a:xfrm>
            <a:off x="2598821" y="779368"/>
            <a:ext cx="7138737" cy="584775"/>
          </a:xfrm>
          <a:prstGeom prst="rect">
            <a:avLst/>
          </a:prstGeom>
          <a:noFill/>
        </p:spPr>
        <p:txBody>
          <a:bodyPr wrap="square" rtlCol="0">
            <a:spAutoFit/>
          </a:bodyPr>
          <a:lstStyle/>
          <a:p>
            <a:pPr algn="ctr"/>
            <a:r>
              <a:rPr lang="es-EC" sz="3200" b="1" dirty="0">
                <a:latin typeface="Century Gothic" panose="020B0502020202020204" pitchFamily="34" charset="0"/>
              </a:rPr>
              <a:t>JURÍDICO</a:t>
            </a:r>
          </a:p>
        </p:txBody>
      </p:sp>
      <p:graphicFrame>
        <p:nvGraphicFramePr>
          <p:cNvPr id="4" name="Diagrama 3">
            <a:extLst>
              <a:ext uri="{FF2B5EF4-FFF2-40B4-BE49-F238E27FC236}">
                <a16:creationId xmlns:a16="http://schemas.microsoft.com/office/drawing/2014/main" xmlns="" id="{39EF2A45-C8A0-4A91-9EA2-C590D0D40599}"/>
              </a:ext>
            </a:extLst>
          </p:cNvPr>
          <p:cNvGraphicFramePr/>
          <p:nvPr>
            <p:extLst>
              <p:ext uri="{D42A27DB-BD31-4B8C-83A1-F6EECF244321}">
                <p14:modId xmlns:p14="http://schemas.microsoft.com/office/powerpoint/2010/main" val="2276031418"/>
              </p:ext>
            </p:extLst>
          </p:nvPr>
        </p:nvGraphicFramePr>
        <p:xfrm>
          <a:off x="2032000" y="1062720"/>
          <a:ext cx="8128000" cy="473255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881423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xmlns="" id="{F168C9F2-5C37-4354-91D7-5D24054915C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36973"/>
            <a:ext cx="12192000" cy="1027042"/>
          </a:xfrm>
          <a:prstGeom prst="rect">
            <a:avLst/>
          </a:prstGeom>
        </p:spPr>
      </p:pic>
      <p:pic>
        <p:nvPicPr>
          <p:cNvPr id="10" name="Imagen 9">
            <a:extLst>
              <a:ext uri="{FF2B5EF4-FFF2-40B4-BE49-F238E27FC236}">
                <a16:creationId xmlns:a16="http://schemas.microsoft.com/office/drawing/2014/main" xmlns="" id="{4F51875F-F675-4005-B722-2A4143575E88}"/>
              </a:ext>
            </a:extLst>
          </p:cNvPr>
          <p:cNvPicPr>
            <a:picLocks noChangeAspect="1"/>
          </p:cNvPicPr>
          <p:nvPr/>
        </p:nvPicPr>
        <p:blipFill rotWithShape="1">
          <a:blip r:embed="rId3">
            <a:extLst>
              <a:ext uri="{28A0092B-C50C-407E-A947-70E740481C1C}">
                <a14:useLocalDpi xmlns:a14="http://schemas.microsoft.com/office/drawing/2010/main" val="0"/>
              </a:ext>
            </a:extLst>
          </a:blip>
          <a:srcRect b="81539"/>
          <a:stretch/>
        </p:blipFill>
        <p:spPr>
          <a:xfrm>
            <a:off x="0" y="-30576"/>
            <a:ext cx="12192000" cy="473766"/>
          </a:xfrm>
          <a:prstGeom prst="rect">
            <a:avLst/>
          </a:prstGeom>
        </p:spPr>
      </p:pic>
      <p:sp>
        <p:nvSpPr>
          <p:cNvPr id="6" name="CuadroTexto 5">
            <a:extLst>
              <a:ext uri="{FF2B5EF4-FFF2-40B4-BE49-F238E27FC236}">
                <a16:creationId xmlns:a16="http://schemas.microsoft.com/office/drawing/2014/main" xmlns="" id="{5D29216F-44C6-4376-80AD-B73601FDC3BE}"/>
              </a:ext>
            </a:extLst>
          </p:cNvPr>
          <p:cNvSpPr txBox="1"/>
          <p:nvPr/>
        </p:nvSpPr>
        <p:spPr>
          <a:xfrm>
            <a:off x="2598821" y="779368"/>
            <a:ext cx="7138737" cy="584775"/>
          </a:xfrm>
          <a:prstGeom prst="rect">
            <a:avLst/>
          </a:prstGeom>
          <a:noFill/>
        </p:spPr>
        <p:txBody>
          <a:bodyPr wrap="square" rtlCol="0">
            <a:spAutoFit/>
          </a:bodyPr>
          <a:lstStyle/>
          <a:p>
            <a:pPr algn="ctr"/>
            <a:r>
              <a:rPr lang="es-EC" sz="3200" b="1" dirty="0">
                <a:latin typeface="Century Gothic" panose="020B0502020202020204" pitchFamily="34" charset="0"/>
              </a:rPr>
              <a:t>FINANCIERO</a:t>
            </a:r>
          </a:p>
        </p:txBody>
      </p:sp>
      <p:graphicFrame>
        <p:nvGraphicFramePr>
          <p:cNvPr id="5" name="2 Tabla">
            <a:extLst>
              <a:ext uri="{FF2B5EF4-FFF2-40B4-BE49-F238E27FC236}">
                <a16:creationId xmlns:a16="http://schemas.microsoft.com/office/drawing/2014/main" xmlns="" id="{E4A1D20B-54E4-4046-94CA-FAE9B2FB64E7}"/>
              </a:ext>
            </a:extLst>
          </p:cNvPr>
          <p:cNvGraphicFramePr>
            <a:graphicFrameLocks noGrp="1"/>
          </p:cNvGraphicFramePr>
          <p:nvPr>
            <p:extLst>
              <p:ext uri="{D42A27DB-BD31-4B8C-83A1-F6EECF244321}">
                <p14:modId xmlns:p14="http://schemas.microsoft.com/office/powerpoint/2010/main" val="458178640"/>
              </p:ext>
            </p:extLst>
          </p:nvPr>
        </p:nvGraphicFramePr>
        <p:xfrm>
          <a:off x="1811524" y="1423894"/>
          <a:ext cx="8568952" cy="4010212"/>
        </p:xfrm>
        <a:graphic>
          <a:graphicData uri="http://schemas.openxmlformats.org/drawingml/2006/table">
            <a:tbl>
              <a:tblPr>
                <a:tableStyleId>{5940675A-B579-460E-94D1-54222C63F5DA}</a:tableStyleId>
              </a:tblPr>
              <a:tblGrid>
                <a:gridCol w="2817644">
                  <a:extLst>
                    <a:ext uri="{9D8B030D-6E8A-4147-A177-3AD203B41FA5}">
                      <a16:colId xmlns:a16="http://schemas.microsoft.com/office/drawing/2014/main" xmlns="" val="20000"/>
                    </a:ext>
                  </a:extLst>
                </a:gridCol>
                <a:gridCol w="2676761">
                  <a:extLst>
                    <a:ext uri="{9D8B030D-6E8A-4147-A177-3AD203B41FA5}">
                      <a16:colId xmlns:a16="http://schemas.microsoft.com/office/drawing/2014/main" xmlns="" val="20001"/>
                    </a:ext>
                  </a:extLst>
                </a:gridCol>
                <a:gridCol w="1723736">
                  <a:extLst>
                    <a:ext uri="{9D8B030D-6E8A-4147-A177-3AD203B41FA5}">
                      <a16:colId xmlns:a16="http://schemas.microsoft.com/office/drawing/2014/main" xmlns="" val="20002"/>
                    </a:ext>
                  </a:extLst>
                </a:gridCol>
                <a:gridCol w="1350811">
                  <a:extLst>
                    <a:ext uri="{9D8B030D-6E8A-4147-A177-3AD203B41FA5}">
                      <a16:colId xmlns:a16="http://schemas.microsoft.com/office/drawing/2014/main" xmlns="" val="20003"/>
                    </a:ext>
                  </a:extLst>
                </a:gridCol>
              </a:tblGrid>
              <a:tr h="1008112">
                <a:tc>
                  <a:txBody>
                    <a:bodyPr/>
                    <a:lstStyle/>
                    <a:p>
                      <a:pPr algn="ctr" fontAlgn="ctr"/>
                      <a:r>
                        <a:rPr lang="es-EC" sz="1600" b="1" u="none" strike="noStrike" dirty="0">
                          <a:effectLst/>
                        </a:rPr>
                        <a:t>ÁREAS, PROGRAMAS Y PROYECTOS</a:t>
                      </a:r>
                      <a:endParaRPr lang="es-EC" sz="1600" b="1" i="0" u="none" strike="noStrike" dirty="0">
                        <a:solidFill>
                          <a:srgbClr val="000000"/>
                        </a:solidFill>
                        <a:effectLst/>
                        <a:latin typeface="Calibri"/>
                      </a:endParaRPr>
                    </a:p>
                  </a:txBody>
                  <a:tcPr marL="7964" marR="7964" marT="7964" marB="0" anchor="ctr"/>
                </a:tc>
                <a:tc>
                  <a:txBody>
                    <a:bodyPr/>
                    <a:lstStyle/>
                    <a:p>
                      <a:pPr algn="ctr" fontAlgn="ctr"/>
                      <a:r>
                        <a:rPr lang="es-EC" sz="1600" b="1" u="none" strike="noStrike" dirty="0">
                          <a:effectLst/>
                        </a:rPr>
                        <a:t>PRESUPUESTO CODIFICADO</a:t>
                      </a:r>
                      <a:endParaRPr lang="es-EC" sz="1600" b="1" i="0" u="none" strike="noStrike" dirty="0">
                        <a:solidFill>
                          <a:srgbClr val="000000"/>
                        </a:solidFill>
                        <a:effectLst/>
                        <a:latin typeface="Calibri"/>
                      </a:endParaRPr>
                    </a:p>
                  </a:txBody>
                  <a:tcPr marL="7964" marR="7964" marT="7964" marB="0" anchor="ctr"/>
                </a:tc>
                <a:tc>
                  <a:txBody>
                    <a:bodyPr/>
                    <a:lstStyle/>
                    <a:p>
                      <a:pPr algn="ctr" fontAlgn="ctr"/>
                      <a:r>
                        <a:rPr lang="es-EC" sz="1600" b="1" u="none" strike="noStrike" dirty="0">
                          <a:effectLst/>
                        </a:rPr>
                        <a:t>PRESUPUESTO EJECUTADO</a:t>
                      </a:r>
                      <a:endParaRPr lang="es-EC" sz="1600" b="1" i="0" u="none" strike="noStrike" dirty="0">
                        <a:solidFill>
                          <a:srgbClr val="000000"/>
                        </a:solidFill>
                        <a:effectLst/>
                        <a:latin typeface="Calibri"/>
                      </a:endParaRPr>
                    </a:p>
                  </a:txBody>
                  <a:tcPr marL="7964" marR="7964" marT="7964" marB="0" anchor="ctr"/>
                </a:tc>
                <a:tc>
                  <a:txBody>
                    <a:bodyPr/>
                    <a:lstStyle/>
                    <a:p>
                      <a:pPr algn="ctr" fontAlgn="ctr"/>
                      <a:r>
                        <a:rPr lang="es-EC" sz="1400" b="1" u="none" strike="noStrike" dirty="0">
                          <a:effectLst/>
                        </a:rPr>
                        <a:t>% CUMPLIMIENTO</a:t>
                      </a:r>
                      <a:endParaRPr lang="es-EC" sz="1400" b="1" i="0" u="none" strike="noStrike" dirty="0">
                        <a:solidFill>
                          <a:srgbClr val="000000"/>
                        </a:solidFill>
                        <a:effectLst/>
                        <a:latin typeface="Calibri"/>
                      </a:endParaRPr>
                    </a:p>
                  </a:txBody>
                  <a:tcPr marL="7964" marR="7964" marT="7964" marB="0" anchor="ctr"/>
                </a:tc>
                <a:extLst>
                  <a:ext uri="{0D108BD9-81ED-4DB2-BD59-A6C34878D82A}">
                    <a16:rowId xmlns:a16="http://schemas.microsoft.com/office/drawing/2014/main" xmlns="" val="10000"/>
                  </a:ext>
                </a:extLst>
              </a:tr>
              <a:tr h="533707">
                <a:tc>
                  <a:txBody>
                    <a:bodyPr/>
                    <a:lstStyle/>
                    <a:p>
                      <a:pPr algn="l" fontAlgn="b"/>
                      <a:r>
                        <a:rPr lang="es-EC" sz="1400" u="none" strike="noStrike" dirty="0">
                          <a:effectLst/>
                        </a:rPr>
                        <a:t>510000 GASTOS EN PERSONAL</a:t>
                      </a:r>
                      <a:endParaRPr lang="es-EC" sz="1400" b="0" i="0" u="none" strike="noStrike" dirty="0">
                        <a:solidFill>
                          <a:srgbClr val="000000"/>
                        </a:solidFill>
                        <a:effectLst/>
                        <a:latin typeface="Calibri"/>
                      </a:endParaRPr>
                    </a:p>
                  </a:txBody>
                  <a:tcPr marL="7964" marR="7964" marT="7964" marB="0" anchor="b"/>
                </a:tc>
                <a:tc>
                  <a:txBody>
                    <a:bodyPr/>
                    <a:lstStyle/>
                    <a:p>
                      <a:pPr algn="ctr" fontAlgn="b"/>
                      <a:r>
                        <a:rPr lang="es-EC" sz="1600" u="none" strike="noStrike" dirty="0">
                          <a:effectLst/>
                        </a:rPr>
                        <a:t>3.299.714,52</a:t>
                      </a:r>
                      <a:endParaRPr lang="es-EC" sz="1600" b="0" i="0" u="none" strike="noStrike" dirty="0">
                        <a:solidFill>
                          <a:srgbClr val="000000"/>
                        </a:solidFill>
                        <a:effectLst/>
                        <a:latin typeface="Calibri"/>
                      </a:endParaRPr>
                    </a:p>
                  </a:txBody>
                  <a:tcPr marL="7964" marR="7964" marT="7964" marB="0" anchor="ctr"/>
                </a:tc>
                <a:tc>
                  <a:txBody>
                    <a:bodyPr/>
                    <a:lstStyle/>
                    <a:p>
                      <a:pPr algn="ctr" fontAlgn="b"/>
                      <a:r>
                        <a:rPr lang="es-EC" sz="1600" u="none" strike="noStrike" dirty="0">
                          <a:effectLst/>
                        </a:rPr>
                        <a:t>3.299.714,52</a:t>
                      </a:r>
                      <a:endParaRPr lang="es-EC" sz="1600" b="0" i="0" u="none" strike="noStrike" dirty="0">
                        <a:solidFill>
                          <a:srgbClr val="000000"/>
                        </a:solidFill>
                        <a:effectLst/>
                        <a:latin typeface="+mn-lt"/>
                      </a:endParaRPr>
                    </a:p>
                  </a:txBody>
                  <a:tcPr marL="7964" marR="7964" marT="7964" marB="0" anchor="ctr"/>
                </a:tc>
                <a:tc>
                  <a:txBody>
                    <a:bodyPr/>
                    <a:lstStyle/>
                    <a:p>
                      <a:pPr algn="ctr" fontAlgn="b"/>
                      <a:r>
                        <a:rPr lang="es-EC" sz="1600" u="none" strike="noStrike" dirty="0">
                          <a:effectLst/>
                        </a:rPr>
                        <a:t>100%</a:t>
                      </a:r>
                      <a:endParaRPr lang="es-EC" sz="1600" b="0" i="0" u="none" strike="noStrike" dirty="0">
                        <a:solidFill>
                          <a:srgbClr val="000000"/>
                        </a:solidFill>
                        <a:effectLst/>
                        <a:latin typeface="Calibri"/>
                      </a:endParaRPr>
                    </a:p>
                  </a:txBody>
                  <a:tcPr marL="7964" marR="7964" marT="7964" marB="0" anchor="ctr"/>
                </a:tc>
                <a:extLst>
                  <a:ext uri="{0D108BD9-81ED-4DB2-BD59-A6C34878D82A}">
                    <a16:rowId xmlns:a16="http://schemas.microsoft.com/office/drawing/2014/main" xmlns="" val="10001"/>
                  </a:ext>
                </a:extLst>
              </a:tr>
              <a:tr h="533707">
                <a:tc>
                  <a:txBody>
                    <a:bodyPr/>
                    <a:lstStyle/>
                    <a:p>
                      <a:pPr algn="l" fontAlgn="b"/>
                      <a:r>
                        <a:rPr lang="es-EC" sz="1400" u="none" strike="noStrike" dirty="0">
                          <a:effectLst/>
                        </a:rPr>
                        <a:t>530000 BIENES Y SERVICIOS DE CONSUMO</a:t>
                      </a:r>
                      <a:endParaRPr lang="es-EC" sz="1400" b="0" i="0" u="none" strike="noStrike" dirty="0">
                        <a:solidFill>
                          <a:srgbClr val="000000"/>
                        </a:solidFill>
                        <a:effectLst/>
                        <a:latin typeface="Calibri"/>
                      </a:endParaRPr>
                    </a:p>
                  </a:txBody>
                  <a:tcPr marL="7964" marR="7964" marT="7964" marB="0" anchor="b"/>
                </a:tc>
                <a:tc>
                  <a:txBody>
                    <a:bodyPr/>
                    <a:lstStyle/>
                    <a:p>
                      <a:pPr algn="ctr" fontAlgn="b"/>
                      <a:r>
                        <a:rPr lang="es-EC" sz="1600" u="none" strike="noStrike" dirty="0">
                          <a:effectLst/>
                        </a:rPr>
                        <a:t>380.558,07</a:t>
                      </a:r>
                      <a:endParaRPr lang="es-EC" sz="1600" b="0" i="0" u="none" strike="noStrike" dirty="0">
                        <a:solidFill>
                          <a:srgbClr val="000000"/>
                        </a:solidFill>
                        <a:effectLst/>
                        <a:latin typeface="Calibri"/>
                      </a:endParaRPr>
                    </a:p>
                  </a:txBody>
                  <a:tcPr marL="7964" marR="7964" marT="7964" marB="0" anchor="ctr"/>
                </a:tc>
                <a:tc>
                  <a:txBody>
                    <a:bodyPr/>
                    <a:lstStyle/>
                    <a:p>
                      <a:pPr algn="ctr" fontAlgn="b"/>
                      <a:r>
                        <a:rPr lang="es-EC" sz="1600" u="none" strike="noStrike" dirty="0">
                          <a:effectLst/>
                        </a:rPr>
                        <a:t>329.461</a:t>
                      </a:r>
                      <a:endParaRPr lang="es-EC" sz="1600" b="0" i="0" u="none" strike="noStrike" dirty="0">
                        <a:solidFill>
                          <a:srgbClr val="000000"/>
                        </a:solidFill>
                        <a:effectLst/>
                        <a:latin typeface="Calibri"/>
                      </a:endParaRPr>
                    </a:p>
                  </a:txBody>
                  <a:tcPr marL="7964" marR="7964" marT="7964" marB="0" anchor="ctr"/>
                </a:tc>
                <a:tc>
                  <a:txBody>
                    <a:bodyPr/>
                    <a:lstStyle/>
                    <a:p>
                      <a:pPr algn="ctr" fontAlgn="b"/>
                      <a:r>
                        <a:rPr lang="es-EC" sz="1600" u="none" strike="noStrike" dirty="0">
                          <a:effectLst/>
                        </a:rPr>
                        <a:t>97,61%</a:t>
                      </a:r>
                      <a:endParaRPr lang="es-EC" sz="1600" b="0" i="0" u="none" strike="noStrike" dirty="0">
                        <a:solidFill>
                          <a:srgbClr val="000000"/>
                        </a:solidFill>
                        <a:effectLst/>
                        <a:latin typeface="Calibri"/>
                      </a:endParaRPr>
                    </a:p>
                  </a:txBody>
                  <a:tcPr marL="7964" marR="7964" marT="7964" marB="0" anchor="ctr"/>
                </a:tc>
                <a:extLst>
                  <a:ext uri="{0D108BD9-81ED-4DB2-BD59-A6C34878D82A}">
                    <a16:rowId xmlns:a16="http://schemas.microsoft.com/office/drawing/2014/main" xmlns="" val="10002"/>
                  </a:ext>
                </a:extLst>
              </a:tr>
              <a:tr h="533707">
                <a:tc>
                  <a:txBody>
                    <a:bodyPr/>
                    <a:lstStyle/>
                    <a:p>
                      <a:pPr algn="l" fontAlgn="b"/>
                      <a:r>
                        <a:rPr lang="es-EC" sz="1400" u="none" strike="noStrike" dirty="0">
                          <a:effectLst/>
                        </a:rPr>
                        <a:t>570000 OTROS GASTOS CORRIENTES</a:t>
                      </a:r>
                      <a:endParaRPr lang="es-EC" sz="1400" b="0" i="0" u="none" strike="noStrike" dirty="0">
                        <a:solidFill>
                          <a:srgbClr val="000000"/>
                        </a:solidFill>
                        <a:effectLst/>
                        <a:latin typeface="Calibri"/>
                      </a:endParaRPr>
                    </a:p>
                  </a:txBody>
                  <a:tcPr marL="7964" marR="7964" marT="7964" marB="0" anchor="b"/>
                </a:tc>
                <a:tc>
                  <a:txBody>
                    <a:bodyPr/>
                    <a:lstStyle/>
                    <a:p>
                      <a:pPr algn="ctr" fontAlgn="b"/>
                      <a:r>
                        <a:rPr lang="es-EC" sz="1600" u="none" strike="noStrike" dirty="0">
                          <a:effectLst/>
                        </a:rPr>
                        <a:t>11.243,76</a:t>
                      </a:r>
                      <a:endParaRPr lang="es-EC" sz="1600" b="0" i="0" u="none" strike="noStrike" dirty="0">
                        <a:solidFill>
                          <a:srgbClr val="000000"/>
                        </a:solidFill>
                        <a:effectLst/>
                        <a:latin typeface="Calibri"/>
                      </a:endParaRPr>
                    </a:p>
                  </a:txBody>
                  <a:tcPr marL="7964" marR="7964" marT="7964" marB="0" anchor="ctr"/>
                </a:tc>
                <a:tc>
                  <a:txBody>
                    <a:bodyPr/>
                    <a:lstStyle/>
                    <a:p>
                      <a:pPr algn="ctr" fontAlgn="b"/>
                      <a:r>
                        <a:rPr lang="es-EC" sz="1600" u="none" strike="noStrike" dirty="0">
                          <a:effectLst/>
                        </a:rPr>
                        <a:t>11.243,60</a:t>
                      </a:r>
                      <a:endParaRPr lang="es-EC" sz="1600" b="0" i="0" u="none" strike="noStrike" dirty="0">
                        <a:solidFill>
                          <a:srgbClr val="000000"/>
                        </a:solidFill>
                        <a:effectLst/>
                        <a:latin typeface="Calibri"/>
                      </a:endParaRPr>
                    </a:p>
                  </a:txBody>
                  <a:tcPr marL="7964" marR="7964" marT="7964" marB="0" anchor="ctr"/>
                </a:tc>
                <a:tc>
                  <a:txBody>
                    <a:bodyPr/>
                    <a:lstStyle/>
                    <a:p>
                      <a:pPr algn="ctr" fontAlgn="b"/>
                      <a:r>
                        <a:rPr lang="es-EC" sz="1600" u="none" strike="noStrike" dirty="0">
                          <a:effectLst/>
                        </a:rPr>
                        <a:t>100,00%</a:t>
                      </a:r>
                      <a:endParaRPr lang="es-EC" sz="1600" b="0" i="0" u="none" strike="noStrike" dirty="0">
                        <a:solidFill>
                          <a:srgbClr val="000000"/>
                        </a:solidFill>
                        <a:effectLst/>
                        <a:latin typeface="Calibri"/>
                      </a:endParaRPr>
                    </a:p>
                  </a:txBody>
                  <a:tcPr marL="7964" marR="7964" marT="7964" marB="0" anchor="ctr"/>
                </a:tc>
                <a:extLst>
                  <a:ext uri="{0D108BD9-81ED-4DB2-BD59-A6C34878D82A}">
                    <a16:rowId xmlns:a16="http://schemas.microsoft.com/office/drawing/2014/main" xmlns="" val="10003"/>
                  </a:ext>
                </a:extLst>
              </a:tr>
              <a:tr h="466993">
                <a:tc>
                  <a:txBody>
                    <a:bodyPr/>
                    <a:lstStyle/>
                    <a:p>
                      <a:pPr algn="l" fontAlgn="b"/>
                      <a:r>
                        <a:rPr lang="es-EC" sz="1400" u="none" strike="noStrike" dirty="0">
                          <a:effectLst/>
                        </a:rPr>
                        <a:t>580000 OTROS GASTOS CORRIENTES</a:t>
                      </a:r>
                      <a:endParaRPr lang="es-EC" sz="1400" b="0" i="0" u="none" strike="noStrike" dirty="0">
                        <a:solidFill>
                          <a:srgbClr val="000000"/>
                        </a:solidFill>
                        <a:effectLst/>
                        <a:latin typeface="Calibri"/>
                      </a:endParaRPr>
                    </a:p>
                  </a:txBody>
                  <a:tcPr marL="7964" marR="7964" marT="7964" marB="0" anchor="b"/>
                </a:tc>
                <a:tc>
                  <a:txBody>
                    <a:bodyPr/>
                    <a:lstStyle/>
                    <a:p>
                      <a:pPr algn="ctr" fontAlgn="b"/>
                      <a:r>
                        <a:rPr lang="es-EC" sz="1600" u="none" strike="noStrike" dirty="0">
                          <a:effectLst/>
                        </a:rPr>
                        <a:t>1.210,35</a:t>
                      </a:r>
                      <a:endParaRPr lang="es-EC" sz="1600" b="0" i="0" u="none" strike="noStrike" dirty="0">
                        <a:solidFill>
                          <a:srgbClr val="000000"/>
                        </a:solidFill>
                        <a:effectLst/>
                        <a:latin typeface="Calibri"/>
                      </a:endParaRPr>
                    </a:p>
                  </a:txBody>
                  <a:tcPr marL="7964" marR="7964" marT="7964" marB="0" anchor="ctr"/>
                </a:tc>
                <a:tc>
                  <a:txBody>
                    <a:bodyPr/>
                    <a:lstStyle/>
                    <a:p>
                      <a:pPr algn="ctr" fontAlgn="b"/>
                      <a:r>
                        <a:rPr lang="es-EC" sz="1600" u="none" strike="noStrike">
                          <a:effectLst/>
                        </a:rPr>
                        <a:t>1.210,33</a:t>
                      </a:r>
                      <a:endParaRPr lang="es-EC" sz="1600" b="0" i="0" u="none" strike="noStrike">
                        <a:solidFill>
                          <a:srgbClr val="000000"/>
                        </a:solidFill>
                        <a:effectLst/>
                        <a:latin typeface="Calibri"/>
                      </a:endParaRPr>
                    </a:p>
                  </a:txBody>
                  <a:tcPr marL="7964" marR="7964" marT="7964" marB="0" anchor="ctr"/>
                </a:tc>
                <a:tc>
                  <a:txBody>
                    <a:bodyPr/>
                    <a:lstStyle/>
                    <a:p>
                      <a:pPr algn="ctr" fontAlgn="b"/>
                      <a:r>
                        <a:rPr lang="es-EC" sz="1600" u="none" strike="noStrike" dirty="0">
                          <a:effectLst/>
                        </a:rPr>
                        <a:t>100,00%</a:t>
                      </a:r>
                      <a:endParaRPr lang="es-EC" sz="1600" b="0" i="0" u="none" strike="noStrike" dirty="0">
                        <a:solidFill>
                          <a:srgbClr val="000000"/>
                        </a:solidFill>
                        <a:effectLst/>
                        <a:latin typeface="Calibri"/>
                      </a:endParaRPr>
                    </a:p>
                  </a:txBody>
                  <a:tcPr marL="7964" marR="7964" marT="7964" marB="0" anchor="ctr"/>
                </a:tc>
                <a:extLst>
                  <a:ext uri="{0D108BD9-81ED-4DB2-BD59-A6C34878D82A}">
                    <a16:rowId xmlns:a16="http://schemas.microsoft.com/office/drawing/2014/main" xmlns="" val="10004"/>
                  </a:ext>
                </a:extLst>
              </a:tr>
              <a:tr h="466993">
                <a:tc>
                  <a:txBody>
                    <a:bodyPr/>
                    <a:lstStyle/>
                    <a:p>
                      <a:pPr algn="l" fontAlgn="b"/>
                      <a:r>
                        <a:rPr lang="es-EC" sz="1400" u="none" strike="noStrike" dirty="0">
                          <a:effectLst/>
                        </a:rPr>
                        <a:t>840000 OTROS PASIVOS</a:t>
                      </a:r>
                      <a:endParaRPr lang="es-EC" sz="1400" b="0" i="0" u="none" strike="noStrike" dirty="0">
                        <a:solidFill>
                          <a:srgbClr val="000000"/>
                        </a:solidFill>
                        <a:effectLst/>
                        <a:latin typeface="Calibri"/>
                      </a:endParaRPr>
                    </a:p>
                  </a:txBody>
                  <a:tcPr marL="7964" marR="7964" marT="7964" marB="0" anchor="b"/>
                </a:tc>
                <a:tc>
                  <a:txBody>
                    <a:bodyPr/>
                    <a:lstStyle/>
                    <a:p>
                      <a:pPr algn="ctr" fontAlgn="b"/>
                      <a:r>
                        <a:rPr lang="es-EC" sz="1600" u="none" strike="noStrike" dirty="0">
                          <a:effectLst/>
                        </a:rPr>
                        <a:t>440,02</a:t>
                      </a:r>
                      <a:endParaRPr lang="es-EC" sz="1600" b="0" i="0" u="none" strike="noStrike" dirty="0">
                        <a:solidFill>
                          <a:srgbClr val="000000"/>
                        </a:solidFill>
                        <a:effectLst/>
                        <a:latin typeface="Calibri"/>
                      </a:endParaRPr>
                    </a:p>
                  </a:txBody>
                  <a:tcPr marL="7964" marR="7964" marT="7964" marB="0" anchor="ctr"/>
                </a:tc>
                <a:tc>
                  <a:txBody>
                    <a:bodyPr/>
                    <a:lstStyle/>
                    <a:p>
                      <a:pPr algn="ctr" fontAlgn="b"/>
                      <a:r>
                        <a:rPr lang="es-EC" sz="1600" u="none" strike="noStrike">
                          <a:effectLst/>
                        </a:rPr>
                        <a:t>400,44</a:t>
                      </a:r>
                      <a:endParaRPr lang="es-EC" sz="1600" b="0" i="0" u="none" strike="noStrike">
                        <a:solidFill>
                          <a:srgbClr val="000000"/>
                        </a:solidFill>
                        <a:effectLst/>
                        <a:latin typeface="Calibri"/>
                      </a:endParaRPr>
                    </a:p>
                  </a:txBody>
                  <a:tcPr marL="7964" marR="7964" marT="7964" marB="0" anchor="ctr"/>
                </a:tc>
                <a:tc>
                  <a:txBody>
                    <a:bodyPr/>
                    <a:lstStyle/>
                    <a:p>
                      <a:pPr algn="ctr" fontAlgn="b"/>
                      <a:r>
                        <a:rPr lang="es-EC" sz="1600" u="none" strike="noStrike" dirty="0">
                          <a:effectLst/>
                        </a:rPr>
                        <a:t>91,00%</a:t>
                      </a:r>
                      <a:endParaRPr lang="es-EC" sz="1600" b="0" i="0" u="none" strike="noStrike" dirty="0">
                        <a:solidFill>
                          <a:srgbClr val="000000"/>
                        </a:solidFill>
                        <a:effectLst/>
                        <a:latin typeface="Calibri"/>
                      </a:endParaRPr>
                    </a:p>
                  </a:txBody>
                  <a:tcPr marL="7964" marR="7964" marT="7964" marB="0" anchor="ctr"/>
                </a:tc>
                <a:extLst>
                  <a:ext uri="{0D108BD9-81ED-4DB2-BD59-A6C34878D82A}">
                    <a16:rowId xmlns:a16="http://schemas.microsoft.com/office/drawing/2014/main" xmlns="" val="10005"/>
                  </a:ext>
                </a:extLst>
              </a:tr>
              <a:tr h="466993">
                <a:tc>
                  <a:txBody>
                    <a:bodyPr/>
                    <a:lstStyle/>
                    <a:p>
                      <a:pPr algn="r" fontAlgn="b"/>
                      <a:r>
                        <a:rPr lang="es-EC" sz="1400" b="0" i="0" u="none" strike="noStrike" dirty="0">
                          <a:solidFill>
                            <a:srgbClr val="000000"/>
                          </a:solidFill>
                          <a:effectLst/>
                          <a:latin typeface="Calibri"/>
                        </a:rPr>
                        <a:t>TOTAL</a:t>
                      </a:r>
                    </a:p>
                  </a:txBody>
                  <a:tcPr marL="7964" marR="7964" marT="7964" marB="0" anchor="b"/>
                </a:tc>
                <a:tc>
                  <a:txBody>
                    <a:bodyPr/>
                    <a:lstStyle/>
                    <a:p>
                      <a:pPr algn="ctr" fontAlgn="b"/>
                      <a:r>
                        <a:rPr lang="es-EC" sz="1600" u="none" strike="noStrike">
                          <a:effectLst/>
                        </a:rPr>
                        <a:t>3.670.728,33</a:t>
                      </a:r>
                      <a:endParaRPr lang="es-EC" sz="1600" b="0" i="0" u="none" strike="noStrike">
                        <a:solidFill>
                          <a:srgbClr val="000000"/>
                        </a:solidFill>
                        <a:effectLst/>
                        <a:latin typeface="Calibri"/>
                      </a:endParaRPr>
                    </a:p>
                  </a:txBody>
                  <a:tcPr marL="7964" marR="7964" marT="7964" marB="0" anchor="ctr"/>
                </a:tc>
                <a:tc>
                  <a:txBody>
                    <a:bodyPr/>
                    <a:lstStyle/>
                    <a:p>
                      <a:pPr algn="ctr" fontAlgn="b"/>
                      <a:r>
                        <a:rPr lang="es-EC" sz="1600" u="none" strike="noStrike">
                          <a:effectLst/>
                        </a:rPr>
                        <a:t>3.669.009,89</a:t>
                      </a:r>
                      <a:endParaRPr lang="es-EC" sz="1600" b="0" i="0" u="none" strike="noStrike">
                        <a:solidFill>
                          <a:srgbClr val="000000"/>
                        </a:solidFill>
                        <a:effectLst/>
                        <a:latin typeface="Calibri"/>
                      </a:endParaRPr>
                    </a:p>
                  </a:txBody>
                  <a:tcPr marL="7964" marR="7964" marT="7964" marB="0" anchor="ctr"/>
                </a:tc>
                <a:tc>
                  <a:txBody>
                    <a:bodyPr/>
                    <a:lstStyle/>
                    <a:p>
                      <a:pPr algn="ctr" fontAlgn="b"/>
                      <a:r>
                        <a:rPr lang="es-EC" sz="1600" u="none" strike="noStrike" dirty="0">
                          <a:effectLst/>
                        </a:rPr>
                        <a:t>99,95%</a:t>
                      </a:r>
                      <a:endParaRPr lang="es-EC" sz="1600" b="0" i="0" u="none" strike="noStrike" dirty="0">
                        <a:solidFill>
                          <a:srgbClr val="000000"/>
                        </a:solidFill>
                        <a:effectLst/>
                        <a:latin typeface="Calibri"/>
                      </a:endParaRPr>
                    </a:p>
                  </a:txBody>
                  <a:tcPr marL="7964" marR="7964" marT="7964" marB="0" anchor="ct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3573354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xmlns="" id="{F168C9F2-5C37-4354-91D7-5D24054915C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36973"/>
            <a:ext cx="12192000" cy="1027042"/>
          </a:xfrm>
          <a:prstGeom prst="rect">
            <a:avLst/>
          </a:prstGeom>
        </p:spPr>
      </p:pic>
      <p:pic>
        <p:nvPicPr>
          <p:cNvPr id="10" name="Imagen 9">
            <a:extLst>
              <a:ext uri="{FF2B5EF4-FFF2-40B4-BE49-F238E27FC236}">
                <a16:creationId xmlns:a16="http://schemas.microsoft.com/office/drawing/2014/main" xmlns="" id="{4F51875F-F675-4005-B722-2A4143575E88}"/>
              </a:ext>
            </a:extLst>
          </p:cNvPr>
          <p:cNvPicPr>
            <a:picLocks noChangeAspect="1"/>
          </p:cNvPicPr>
          <p:nvPr/>
        </p:nvPicPr>
        <p:blipFill rotWithShape="1">
          <a:blip r:embed="rId3">
            <a:extLst>
              <a:ext uri="{28A0092B-C50C-407E-A947-70E740481C1C}">
                <a14:useLocalDpi xmlns:a14="http://schemas.microsoft.com/office/drawing/2010/main" val="0"/>
              </a:ext>
            </a:extLst>
          </a:blip>
          <a:srcRect b="81539"/>
          <a:stretch/>
        </p:blipFill>
        <p:spPr>
          <a:xfrm>
            <a:off x="0" y="-30576"/>
            <a:ext cx="12192000" cy="473766"/>
          </a:xfrm>
          <a:prstGeom prst="rect">
            <a:avLst/>
          </a:prstGeom>
        </p:spPr>
      </p:pic>
      <p:sp>
        <p:nvSpPr>
          <p:cNvPr id="6" name="CuadroTexto 5">
            <a:extLst>
              <a:ext uri="{FF2B5EF4-FFF2-40B4-BE49-F238E27FC236}">
                <a16:creationId xmlns:a16="http://schemas.microsoft.com/office/drawing/2014/main" xmlns="" id="{5D29216F-44C6-4376-80AD-B73601FDC3BE}"/>
              </a:ext>
            </a:extLst>
          </p:cNvPr>
          <p:cNvSpPr txBox="1"/>
          <p:nvPr/>
        </p:nvSpPr>
        <p:spPr>
          <a:xfrm>
            <a:off x="808383" y="779368"/>
            <a:ext cx="10442713" cy="584775"/>
          </a:xfrm>
          <a:prstGeom prst="rect">
            <a:avLst/>
          </a:prstGeom>
          <a:noFill/>
        </p:spPr>
        <p:txBody>
          <a:bodyPr wrap="square" rtlCol="0">
            <a:spAutoFit/>
          </a:bodyPr>
          <a:lstStyle/>
          <a:p>
            <a:pPr algn="ctr"/>
            <a:r>
              <a:rPr lang="es-EC" sz="3200" b="1" dirty="0">
                <a:latin typeface="Century Gothic" panose="020B0502020202020204" pitchFamily="34" charset="0"/>
              </a:rPr>
              <a:t>INTENDENCIA GENERAL DE POLICÍA DE MANABÍ</a:t>
            </a:r>
          </a:p>
        </p:txBody>
      </p:sp>
      <p:graphicFrame>
        <p:nvGraphicFramePr>
          <p:cNvPr id="5" name="6 Tabla">
            <a:extLst>
              <a:ext uri="{FF2B5EF4-FFF2-40B4-BE49-F238E27FC236}">
                <a16:creationId xmlns:a16="http://schemas.microsoft.com/office/drawing/2014/main" xmlns="" id="{0E20E38E-4276-4086-BA5A-5D62BD29E978}"/>
              </a:ext>
            </a:extLst>
          </p:cNvPr>
          <p:cNvGraphicFramePr>
            <a:graphicFrameLocks noGrp="1"/>
          </p:cNvGraphicFramePr>
          <p:nvPr>
            <p:extLst>
              <p:ext uri="{D42A27DB-BD31-4B8C-83A1-F6EECF244321}">
                <p14:modId xmlns:p14="http://schemas.microsoft.com/office/powerpoint/2010/main" val="2231962387"/>
              </p:ext>
            </p:extLst>
          </p:nvPr>
        </p:nvGraphicFramePr>
        <p:xfrm>
          <a:off x="2723930" y="1711584"/>
          <a:ext cx="6956174" cy="3877948"/>
        </p:xfrm>
        <a:graphic>
          <a:graphicData uri="http://schemas.openxmlformats.org/drawingml/2006/table">
            <a:tbl>
              <a:tblPr>
                <a:tableStyleId>{D7AC3CCA-C797-4891-BE02-D94E43425B78}</a:tableStyleId>
              </a:tblPr>
              <a:tblGrid>
                <a:gridCol w="5369215">
                  <a:extLst>
                    <a:ext uri="{9D8B030D-6E8A-4147-A177-3AD203B41FA5}">
                      <a16:colId xmlns:a16="http://schemas.microsoft.com/office/drawing/2014/main" xmlns="" val="20000"/>
                    </a:ext>
                  </a:extLst>
                </a:gridCol>
                <a:gridCol w="1586959">
                  <a:extLst>
                    <a:ext uri="{9D8B030D-6E8A-4147-A177-3AD203B41FA5}">
                      <a16:colId xmlns:a16="http://schemas.microsoft.com/office/drawing/2014/main" xmlns="" val="20001"/>
                    </a:ext>
                  </a:extLst>
                </a:gridCol>
              </a:tblGrid>
              <a:tr h="298303">
                <a:tc>
                  <a:txBody>
                    <a:bodyPr/>
                    <a:lstStyle/>
                    <a:p>
                      <a:pPr algn="l" fontAlgn="b"/>
                      <a:r>
                        <a:rPr lang="es-EC" sz="1800" u="none" strike="noStrike" dirty="0">
                          <a:effectLst/>
                        </a:rPr>
                        <a:t>OPERATIVOS</a:t>
                      </a:r>
                      <a:endParaRPr lang="es-EC" sz="1800" b="1" i="0" u="none" strike="noStrike" dirty="0">
                        <a:solidFill>
                          <a:srgbClr val="002060"/>
                        </a:solidFill>
                        <a:effectLst/>
                        <a:latin typeface="Century Gothic" pitchFamily="34" charset="0"/>
                      </a:endParaRPr>
                    </a:p>
                  </a:txBody>
                  <a:tcPr marL="9525" marR="9525" marT="9525" marB="0" anchor="ctr"/>
                </a:tc>
                <a:tc>
                  <a:txBody>
                    <a:bodyPr/>
                    <a:lstStyle/>
                    <a:p>
                      <a:pPr algn="ctr" fontAlgn="b"/>
                      <a:r>
                        <a:rPr lang="es-EC" sz="1800" b="1" u="none" strike="noStrike" dirty="0">
                          <a:effectLst/>
                        </a:rPr>
                        <a:t>2.858</a:t>
                      </a:r>
                      <a:endParaRPr lang="es-EC" sz="1800" b="1" i="0" u="none" strike="noStrike" dirty="0">
                        <a:solidFill>
                          <a:srgbClr val="002060"/>
                        </a:solidFill>
                        <a:effectLst/>
                        <a:latin typeface="Century Gothic" pitchFamily="34" charset="0"/>
                      </a:endParaRPr>
                    </a:p>
                  </a:txBody>
                  <a:tcPr marL="9525" marR="9525" marT="9525" marB="0" anchor="ctr"/>
                </a:tc>
                <a:extLst>
                  <a:ext uri="{0D108BD9-81ED-4DB2-BD59-A6C34878D82A}">
                    <a16:rowId xmlns:a16="http://schemas.microsoft.com/office/drawing/2014/main" xmlns="" val="10000"/>
                  </a:ext>
                </a:extLst>
              </a:tr>
              <a:tr h="894912">
                <a:tc>
                  <a:txBody>
                    <a:bodyPr/>
                    <a:lstStyle/>
                    <a:p>
                      <a:pPr algn="l" fontAlgn="b"/>
                      <a:r>
                        <a:rPr lang="es-EC" sz="1800" u="none" strike="noStrike" dirty="0">
                          <a:effectLst/>
                        </a:rPr>
                        <a:t>LOCALES  INTERVENIDOS POR CONTROLES DE SEGURIDAD CIUDADANA Y ORDEN PÚBLICO</a:t>
                      </a:r>
                      <a:endParaRPr lang="es-EC" sz="1800" b="1" i="0" u="none" strike="noStrike" dirty="0">
                        <a:solidFill>
                          <a:srgbClr val="002060"/>
                        </a:solidFill>
                        <a:effectLst/>
                        <a:latin typeface="Century Gothic" pitchFamily="34" charset="0"/>
                      </a:endParaRPr>
                    </a:p>
                  </a:txBody>
                  <a:tcPr marL="9525" marR="9525" marT="9525" marB="0" anchor="ctr"/>
                </a:tc>
                <a:tc>
                  <a:txBody>
                    <a:bodyPr/>
                    <a:lstStyle/>
                    <a:p>
                      <a:pPr algn="ctr" fontAlgn="b"/>
                      <a:r>
                        <a:rPr lang="es-EC" sz="1800" b="1" u="none" strike="noStrike" dirty="0">
                          <a:effectLst/>
                        </a:rPr>
                        <a:t>17.139</a:t>
                      </a:r>
                      <a:endParaRPr lang="es-EC" sz="1800" b="1" i="0" u="none" strike="noStrike" dirty="0">
                        <a:solidFill>
                          <a:srgbClr val="002060"/>
                        </a:solidFill>
                        <a:effectLst/>
                        <a:latin typeface="Century Gothic" pitchFamily="34" charset="0"/>
                      </a:endParaRPr>
                    </a:p>
                  </a:txBody>
                  <a:tcPr marL="9525" marR="9525" marT="9525" marB="0" anchor="ctr"/>
                </a:tc>
                <a:extLst>
                  <a:ext uri="{0D108BD9-81ED-4DB2-BD59-A6C34878D82A}">
                    <a16:rowId xmlns:a16="http://schemas.microsoft.com/office/drawing/2014/main" xmlns="" val="10001"/>
                  </a:ext>
                </a:extLst>
              </a:tr>
              <a:tr h="298303">
                <a:tc>
                  <a:txBody>
                    <a:bodyPr/>
                    <a:lstStyle/>
                    <a:p>
                      <a:pPr algn="l" fontAlgn="b"/>
                      <a:r>
                        <a:rPr lang="es-EC" sz="1800" u="none" strike="noStrike" dirty="0">
                          <a:effectLst/>
                        </a:rPr>
                        <a:t>CONTROL DE PRECIO, PESO Y CALIDAD</a:t>
                      </a:r>
                      <a:endParaRPr lang="es-EC" sz="1800" b="1" i="0" u="none" strike="noStrike" dirty="0">
                        <a:solidFill>
                          <a:srgbClr val="002060"/>
                        </a:solidFill>
                        <a:effectLst/>
                        <a:latin typeface="Century Gothic" pitchFamily="34" charset="0"/>
                      </a:endParaRPr>
                    </a:p>
                  </a:txBody>
                  <a:tcPr marL="9525" marR="9525" marT="9525" marB="0" anchor="ctr"/>
                </a:tc>
                <a:tc>
                  <a:txBody>
                    <a:bodyPr/>
                    <a:lstStyle/>
                    <a:p>
                      <a:pPr algn="ctr" fontAlgn="b"/>
                      <a:r>
                        <a:rPr lang="es-EC" sz="1800" b="1" u="none" strike="noStrike" dirty="0">
                          <a:effectLst/>
                        </a:rPr>
                        <a:t>411</a:t>
                      </a:r>
                      <a:endParaRPr lang="es-EC" sz="1800" b="1" i="0" u="none" strike="noStrike" dirty="0">
                        <a:solidFill>
                          <a:srgbClr val="002060"/>
                        </a:solidFill>
                        <a:effectLst/>
                        <a:latin typeface="Century Gothic" pitchFamily="34" charset="0"/>
                      </a:endParaRPr>
                    </a:p>
                  </a:txBody>
                  <a:tcPr marL="9525" marR="9525" marT="9525" marB="0" anchor="ctr"/>
                </a:tc>
                <a:extLst>
                  <a:ext uri="{0D108BD9-81ED-4DB2-BD59-A6C34878D82A}">
                    <a16:rowId xmlns:a16="http://schemas.microsoft.com/office/drawing/2014/main" xmlns="" val="10002"/>
                  </a:ext>
                </a:extLst>
              </a:tr>
              <a:tr h="596608">
                <a:tc>
                  <a:txBody>
                    <a:bodyPr/>
                    <a:lstStyle/>
                    <a:p>
                      <a:pPr algn="l" fontAlgn="b"/>
                      <a:r>
                        <a:rPr lang="es-EC" sz="1800" u="none" strike="noStrike" dirty="0">
                          <a:effectLst/>
                        </a:rPr>
                        <a:t>CLAUSURAS A ESTABLECIMIENTOS POR INCUMPLIMIENTOS DE MEDIDAS</a:t>
                      </a:r>
                      <a:endParaRPr lang="es-EC" sz="1800" b="1" i="0" u="none" strike="noStrike" dirty="0">
                        <a:solidFill>
                          <a:srgbClr val="002060"/>
                        </a:solidFill>
                        <a:effectLst/>
                        <a:latin typeface="Century Gothic" pitchFamily="34" charset="0"/>
                      </a:endParaRPr>
                    </a:p>
                  </a:txBody>
                  <a:tcPr marL="9525" marR="9525" marT="9525" marB="0" anchor="ctr"/>
                </a:tc>
                <a:tc>
                  <a:txBody>
                    <a:bodyPr/>
                    <a:lstStyle/>
                    <a:p>
                      <a:pPr algn="ctr" fontAlgn="b"/>
                      <a:r>
                        <a:rPr lang="es-EC" sz="1800" b="1" u="none" strike="noStrike" dirty="0">
                          <a:effectLst/>
                        </a:rPr>
                        <a:t>151</a:t>
                      </a:r>
                      <a:endParaRPr lang="es-EC" sz="1800" b="1" i="0" u="none" strike="noStrike" dirty="0">
                        <a:solidFill>
                          <a:srgbClr val="002060"/>
                        </a:solidFill>
                        <a:effectLst/>
                        <a:latin typeface="Century Gothic" pitchFamily="34" charset="0"/>
                      </a:endParaRPr>
                    </a:p>
                  </a:txBody>
                  <a:tcPr marL="9525" marR="9525" marT="9525" marB="0" anchor="ctr"/>
                </a:tc>
                <a:extLst>
                  <a:ext uri="{0D108BD9-81ED-4DB2-BD59-A6C34878D82A}">
                    <a16:rowId xmlns:a16="http://schemas.microsoft.com/office/drawing/2014/main" xmlns="" val="10003"/>
                  </a:ext>
                </a:extLst>
              </a:tr>
              <a:tr h="596608">
                <a:tc>
                  <a:txBody>
                    <a:bodyPr/>
                    <a:lstStyle/>
                    <a:p>
                      <a:pPr algn="l" fontAlgn="ctr"/>
                      <a:r>
                        <a:rPr lang="es-EC" sz="1800" u="none" strike="noStrike" dirty="0">
                          <a:effectLst/>
                        </a:rPr>
                        <a:t>PERMISOS ANUALES DE FUNCIONAMIENTO</a:t>
                      </a:r>
                      <a:endParaRPr lang="es-EC" sz="1800" b="1" i="0" u="none" strike="noStrike" dirty="0">
                        <a:solidFill>
                          <a:srgbClr val="002060"/>
                        </a:solidFill>
                        <a:effectLst/>
                        <a:latin typeface="Century Gothic" pitchFamily="34" charset="0"/>
                      </a:endParaRPr>
                    </a:p>
                  </a:txBody>
                  <a:tcPr marL="9525" marR="9525" marT="9525" marB="0" anchor="ctr"/>
                </a:tc>
                <a:tc>
                  <a:txBody>
                    <a:bodyPr/>
                    <a:lstStyle/>
                    <a:p>
                      <a:pPr algn="ctr" fontAlgn="b"/>
                      <a:r>
                        <a:rPr lang="es-EC" sz="1800" b="1" u="none" strike="noStrike" dirty="0">
                          <a:effectLst/>
                        </a:rPr>
                        <a:t>4.968</a:t>
                      </a:r>
                      <a:endParaRPr lang="es-EC" sz="1800" b="1" i="0" u="none" strike="noStrike" dirty="0">
                        <a:solidFill>
                          <a:srgbClr val="002060"/>
                        </a:solidFill>
                        <a:effectLst/>
                        <a:latin typeface="Century Gothic" pitchFamily="34" charset="0"/>
                      </a:endParaRPr>
                    </a:p>
                  </a:txBody>
                  <a:tcPr marL="9525" marR="9525" marT="9525" marB="0" anchor="ctr"/>
                </a:tc>
                <a:extLst>
                  <a:ext uri="{0D108BD9-81ED-4DB2-BD59-A6C34878D82A}">
                    <a16:rowId xmlns:a16="http://schemas.microsoft.com/office/drawing/2014/main" xmlns="" val="10004"/>
                  </a:ext>
                </a:extLst>
              </a:tr>
              <a:tr h="596608">
                <a:tc>
                  <a:txBody>
                    <a:bodyPr/>
                    <a:lstStyle/>
                    <a:p>
                      <a:pPr algn="l" fontAlgn="b"/>
                      <a:r>
                        <a:rPr lang="es-EC" sz="1800" u="none" strike="noStrike">
                          <a:effectLst/>
                        </a:rPr>
                        <a:t>PERMISOS POLICIALES PARA EVENTOS Y ESPECTÁCULOS PÚBLICOS</a:t>
                      </a:r>
                      <a:endParaRPr lang="es-EC" sz="1800" b="1" i="0" u="none" strike="noStrike">
                        <a:solidFill>
                          <a:srgbClr val="002060"/>
                        </a:solidFill>
                        <a:effectLst/>
                        <a:latin typeface="Century Gothic" pitchFamily="34" charset="0"/>
                      </a:endParaRPr>
                    </a:p>
                  </a:txBody>
                  <a:tcPr marL="9525" marR="9525" marT="9525" marB="0" anchor="ctr"/>
                </a:tc>
                <a:tc>
                  <a:txBody>
                    <a:bodyPr/>
                    <a:lstStyle/>
                    <a:p>
                      <a:pPr algn="ctr" fontAlgn="b"/>
                      <a:r>
                        <a:rPr lang="es-EC" sz="1800" b="1" u="none" strike="noStrike" dirty="0">
                          <a:effectLst/>
                        </a:rPr>
                        <a:t>3.954</a:t>
                      </a:r>
                      <a:endParaRPr lang="es-EC" sz="1800" b="1" i="0" u="none" strike="noStrike" dirty="0">
                        <a:solidFill>
                          <a:srgbClr val="002060"/>
                        </a:solidFill>
                        <a:effectLst/>
                        <a:latin typeface="Century Gothic" pitchFamily="34" charset="0"/>
                      </a:endParaRPr>
                    </a:p>
                  </a:txBody>
                  <a:tcPr marL="9525" marR="9525" marT="9525" marB="0" anchor="ctr"/>
                </a:tc>
                <a:extLst>
                  <a:ext uri="{0D108BD9-81ED-4DB2-BD59-A6C34878D82A}">
                    <a16:rowId xmlns:a16="http://schemas.microsoft.com/office/drawing/2014/main" xmlns="" val="10005"/>
                  </a:ext>
                </a:extLst>
              </a:tr>
              <a:tr h="298303">
                <a:tc>
                  <a:txBody>
                    <a:bodyPr/>
                    <a:lstStyle/>
                    <a:p>
                      <a:pPr algn="l" fontAlgn="b"/>
                      <a:r>
                        <a:rPr lang="es-EC" sz="1800" u="none" strike="noStrike" dirty="0">
                          <a:effectLst/>
                        </a:rPr>
                        <a:t>DESALOJOS</a:t>
                      </a:r>
                      <a:endParaRPr lang="es-EC" sz="1800" b="1" i="0" u="none" strike="noStrike" dirty="0">
                        <a:solidFill>
                          <a:srgbClr val="002060"/>
                        </a:solidFill>
                        <a:effectLst/>
                        <a:latin typeface="Century Gothic" pitchFamily="34" charset="0"/>
                      </a:endParaRPr>
                    </a:p>
                  </a:txBody>
                  <a:tcPr marL="9525" marR="9525" marT="9525" marB="0" anchor="ctr"/>
                </a:tc>
                <a:tc>
                  <a:txBody>
                    <a:bodyPr/>
                    <a:lstStyle/>
                    <a:p>
                      <a:pPr algn="ctr" fontAlgn="b"/>
                      <a:r>
                        <a:rPr lang="es-EC" sz="1800" b="1" u="none" strike="noStrike" dirty="0">
                          <a:effectLst/>
                        </a:rPr>
                        <a:t>2</a:t>
                      </a:r>
                      <a:endParaRPr lang="es-EC" sz="1800" b="1" i="0" u="none" strike="noStrike" dirty="0">
                        <a:solidFill>
                          <a:srgbClr val="002060"/>
                        </a:solidFill>
                        <a:effectLst/>
                        <a:latin typeface="Century Gothic" pitchFamily="34" charset="0"/>
                      </a:endParaRPr>
                    </a:p>
                  </a:txBody>
                  <a:tcPr marL="9525" marR="9525" marT="9525" marB="0" anchor="ctr"/>
                </a:tc>
                <a:extLst>
                  <a:ext uri="{0D108BD9-81ED-4DB2-BD59-A6C34878D82A}">
                    <a16:rowId xmlns:a16="http://schemas.microsoft.com/office/drawing/2014/main" xmlns="" val="10006"/>
                  </a:ext>
                </a:extLst>
              </a:tr>
              <a:tr h="298303">
                <a:tc>
                  <a:txBody>
                    <a:bodyPr/>
                    <a:lstStyle/>
                    <a:p>
                      <a:pPr algn="l" fontAlgn="b"/>
                      <a:r>
                        <a:rPr lang="es-EC" sz="1800" u="none" strike="noStrike" dirty="0">
                          <a:effectLst/>
                        </a:rPr>
                        <a:t>USUARIOS ATENDIDOS</a:t>
                      </a:r>
                      <a:endParaRPr lang="es-EC" sz="1800" b="1" i="0" u="none" strike="noStrike" dirty="0">
                        <a:solidFill>
                          <a:srgbClr val="002060"/>
                        </a:solidFill>
                        <a:effectLst/>
                        <a:latin typeface="Century Gothic" pitchFamily="34" charset="0"/>
                      </a:endParaRPr>
                    </a:p>
                  </a:txBody>
                  <a:tcPr marL="9525" marR="9525" marT="9525" marB="0" anchor="ctr"/>
                </a:tc>
                <a:tc>
                  <a:txBody>
                    <a:bodyPr/>
                    <a:lstStyle/>
                    <a:p>
                      <a:pPr algn="ctr" fontAlgn="b"/>
                      <a:r>
                        <a:rPr lang="es-EC" sz="1800" b="1" u="none" strike="noStrike" dirty="0">
                          <a:effectLst/>
                        </a:rPr>
                        <a:t>11.000</a:t>
                      </a:r>
                      <a:endParaRPr lang="es-EC" sz="1800" b="1" i="0" u="none" strike="noStrike" dirty="0">
                        <a:solidFill>
                          <a:srgbClr val="002060"/>
                        </a:solidFill>
                        <a:effectLst/>
                        <a:latin typeface="Century Gothic" pitchFamily="34" charset="0"/>
                      </a:endParaRPr>
                    </a:p>
                  </a:txBody>
                  <a:tcPr marL="9525" marR="9525" marT="9525" marB="0" anchor="ct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374010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xmlns="" id="{F168C9F2-5C37-4354-91D7-5D24054915C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936973"/>
            <a:ext cx="12192000" cy="1027042"/>
          </a:xfrm>
          <a:prstGeom prst="rect">
            <a:avLst/>
          </a:prstGeom>
        </p:spPr>
      </p:pic>
      <p:pic>
        <p:nvPicPr>
          <p:cNvPr id="10" name="Imagen 9">
            <a:extLst>
              <a:ext uri="{FF2B5EF4-FFF2-40B4-BE49-F238E27FC236}">
                <a16:creationId xmlns:a16="http://schemas.microsoft.com/office/drawing/2014/main" xmlns="" id="{4F51875F-F675-4005-B722-2A4143575E88}"/>
              </a:ext>
            </a:extLst>
          </p:cNvPr>
          <p:cNvPicPr>
            <a:picLocks noChangeAspect="1"/>
          </p:cNvPicPr>
          <p:nvPr/>
        </p:nvPicPr>
        <p:blipFill rotWithShape="1">
          <a:blip r:embed="rId3">
            <a:extLst>
              <a:ext uri="{28A0092B-C50C-407E-A947-70E740481C1C}">
                <a14:useLocalDpi xmlns:a14="http://schemas.microsoft.com/office/drawing/2010/main" val="0"/>
              </a:ext>
            </a:extLst>
          </a:blip>
          <a:srcRect b="81539"/>
          <a:stretch/>
        </p:blipFill>
        <p:spPr>
          <a:xfrm>
            <a:off x="0" y="-30576"/>
            <a:ext cx="12192000" cy="473766"/>
          </a:xfrm>
          <a:prstGeom prst="rect">
            <a:avLst/>
          </a:prstGeom>
        </p:spPr>
      </p:pic>
      <p:sp>
        <p:nvSpPr>
          <p:cNvPr id="6" name="CuadroTexto 5">
            <a:extLst>
              <a:ext uri="{FF2B5EF4-FFF2-40B4-BE49-F238E27FC236}">
                <a16:creationId xmlns:a16="http://schemas.microsoft.com/office/drawing/2014/main" xmlns="" id="{5D29216F-44C6-4376-80AD-B73601FDC3BE}"/>
              </a:ext>
            </a:extLst>
          </p:cNvPr>
          <p:cNvSpPr txBox="1"/>
          <p:nvPr/>
        </p:nvSpPr>
        <p:spPr>
          <a:xfrm>
            <a:off x="2598821" y="487823"/>
            <a:ext cx="7138737" cy="584775"/>
          </a:xfrm>
          <a:prstGeom prst="rect">
            <a:avLst/>
          </a:prstGeom>
          <a:noFill/>
        </p:spPr>
        <p:txBody>
          <a:bodyPr wrap="square" rtlCol="0">
            <a:spAutoFit/>
          </a:bodyPr>
          <a:lstStyle/>
          <a:p>
            <a:pPr algn="ctr"/>
            <a:r>
              <a:rPr lang="es-EC" sz="3200" b="1" dirty="0">
                <a:latin typeface="Century Gothic" panose="020B0502020202020204" pitchFamily="34" charset="0"/>
              </a:rPr>
              <a:t>COMUNICACIÓN</a:t>
            </a:r>
          </a:p>
        </p:txBody>
      </p:sp>
      <p:graphicFrame>
        <p:nvGraphicFramePr>
          <p:cNvPr id="5" name="2 Diagrama">
            <a:extLst>
              <a:ext uri="{FF2B5EF4-FFF2-40B4-BE49-F238E27FC236}">
                <a16:creationId xmlns:a16="http://schemas.microsoft.com/office/drawing/2014/main" xmlns="" id="{190E028C-33B0-4258-A8EE-DEDB0622CAD0}"/>
              </a:ext>
            </a:extLst>
          </p:cNvPr>
          <p:cNvGraphicFramePr/>
          <p:nvPr>
            <p:extLst>
              <p:ext uri="{D42A27DB-BD31-4B8C-83A1-F6EECF244321}">
                <p14:modId xmlns:p14="http://schemas.microsoft.com/office/powerpoint/2010/main" val="307627552"/>
              </p:ext>
            </p:extLst>
          </p:nvPr>
        </p:nvGraphicFramePr>
        <p:xfrm>
          <a:off x="1699091" y="1855605"/>
          <a:ext cx="8938195"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7 CuadroTexto">
            <a:extLst>
              <a:ext uri="{FF2B5EF4-FFF2-40B4-BE49-F238E27FC236}">
                <a16:creationId xmlns:a16="http://schemas.microsoft.com/office/drawing/2014/main" xmlns="" id="{8345A4CB-BD08-4E13-B87B-6F9E5F3D4064}"/>
              </a:ext>
            </a:extLst>
          </p:cNvPr>
          <p:cNvSpPr txBox="1"/>
          <p:nvPr/>
        </p:nvSpPr>
        <p:spPr>
          <a:xfrm>
            <a:off x="3575901" y="979831"/>
            <a:ext cx="5184576" cy="2062103"/>
          </a:xfrm>
          <a:prstGeom prst="rect">
            <a:avLst/>
          </a:prstGeom>
          <a:noFill/>
        </p:spPr>
        <p:txBody>
          <a:bodyPr wrap="square" rtlCol="0">
            <a:spAutoFit/>
          </a:bodyPr>
          <a:lstStyle/>
          <a:p>
            <a:pPr algn="ctr"/>
            <a:r>
              <a:rPr lang="es-EC" sz="1600" dirty="0">
                <a:latin typeface="Century Gothic" pitchFamily="34" charset="0"/>
              </a:rPr>
              <a:t>El incremento de seguidores a favorecido  el contacto entre individuos.  La ciudadanía puede conocer el trabajo desplegado como Gobierno Nacional  en las redes institucionales, formando un conocimiento directo o, incluso, generando una retroalimentación constante entre persona y Estado.</a:t>
            </a:r>
            <a:br>
              <a:rPr lang="es-EC" sz="1600" dirty="0">
                <a:latin typeface="Century Gothic" pitchFamily="34" charset="0"/>
              </a:rPr>
            </a:br>
            <a:endParaRPr lang="es-EC" sz="1600" dirty="0">
              <a:latin typeface="Century Gothic" pitchFamily="34" charset="0"/>
            </a:endParaRPr>
          </a:p>
        </p:txBody>
      </p:sp>
      <p:sp>
        <p:nvSpPr>
          <p:cNvPr id="2" name="CuadroTexto 1">
            <a:extLst>
              <a:ext uri="{FF2B5EF4-FFF2-40B4-BE49-F238E27FC236}">
                <a16:creationId xmlns:a16="http://schemas.microsoft.com/office/drawing/2014/main" xmlns="" id="{57900648-8DDE-42F8-8DA2-6314A931BFEC}"/>
              </a:ext>
            </a:extLst>
          </p:cNvPr>
          <p:cNvSpPr txBox="1"/>
          <p:nvPr/>
        </p:nvSpPr>
        <p:spPr>
          <a:xfrm>
            <a:off x="3575901" y="5168348"/>
            <a:ext cx="1512934" cy="369332"/>
          </a:xfrm>
          <a:prstGeom prst="rect">
            <a:avLst/>
          </a:prstGeom>
          <a:noFill/>
        </p:spPr>
        <p:txBody>
          <a:bodyPr wrap="square" rtlCol="0">
            <a:spAutoFit/>
          </a:bodyPr>
          <a:lstStyle/>
          <a:p>
            <a:r>
              <a:rPr lang="es-EC" b="1" dirty="0">
                <a:latin typeface="Century Gothic" panose="020B0502020202020204" pitchFamily="34" charset="0"/>
                <a:cs typeface="Arial" panose="020B0604020202020204" pitchFamily="34" charset="0"/>
              </a:rPr>
              <a:t>2017</a:t>
            </a:r>
          </a:p>
        </p:txBody>
      </p:sp>
      <p:sp>
        <p:nvSpPr>
          <p:cNvPr id="8" name="CuadroTexto 7">
            <a:extLst>
              <a:ext uri="{FF2B5EF4-FFF2-40B4-BE49-F238E27FC236}">
                <a16:creationId xmlns:a16="http://schemas.microsoft.com/office/drawing/2014/main" xmlns="" id="{8496F227-36F6-47B6-80E2-BF98ABCAF625}"/>
              </a:ext>
            </a:extLst>
          </p:cNvPr>
          <p:cNvSpPr txBox="1"/>
          <p:nvPr/>
        </p:nvSpPr>
        <p:spPr>
          <a:xfrm>
            <a:off x="7677449" y="5174974"/>
            <a:ext cx="1512934" cy="369332"/>
          </a:xfrm>
          <a:prstGeom prst="rect">
            <a:avLst/>
          </a:prstGeom>
          <a:noFill/>
        </p:spPr>
        <p:txBody>
          <a:bodyPr wrap="square" rtlCol="0">
            <a:spAutoFit/>
          </a:bodyPr>
          <a:lstStyle/>
          <a:p>
            <a:r>
              <a:rPr lang="es-EC" b="1" dirty="0">
                <a:latin typeface="Century Gothic" panose="020B0502020202020204" pitchFamily="34" charset="0"/>
                <a:cs typeface="Arial" panose="020B0604020202020204" pitchFamily="34" charset="0"/>
              </a:rPr>
              <a:t>2018</a:t>
            </a:r>
          </a:p>
        </p:txBody>
      </p:sp>
    </p:spTree>
    <p:extLst>
      <p:ext uri="{BB962C8B-B14F-4D97-AF65-F5344CB8AC3E}">
        <p14:creationId xmlns:p14="http://schemas.microsoft.com/office/powerpoint/2010/main" val="175685704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2204</TotalTime>
  <Words>466</Words>
  <Application>Microsoft Office PowerPoint</Application>
  <PresentationFormat>Personalizado</PresentationFormat>
  <Paragraphs>115</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RENDICIÓN DE CUENTAS PERIODO 2018</vt:lpstr>
      <vt:lpstr>GOBERNACIÓN DE MANABÍ</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RITHA</dc:creator>
  <cp:lastModifiedBy>GOBERNACION</cp:lastModifiedBy>
  <cp:revision>37</cp:revision>
  <cp:lastPrinted>2019-02-28T01:55:58Z</cp:lastPrinted>
  <dcterms:created xsi:type="dcterms:W3CDTF">2019-02-20T16:16:46Z</dcterms:created>
  <dcterms:modified xsi:type="dcterms:W3CDTF">2019-03-22T22:23:26Z</dcterms:modified>
</cp:coreProperties>
</file>